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 id="2147483711" r:id="rId2"/>
    <p:sldMasterId id="2147483712" r:id="rId3"/>
    <p:sldMasterId id="2147483713" r:id="rId4"/>
  </p:sldMasterIdLst>
  <p:notesMasterIdLst>
    <p:notesMasterId r:id="rId1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F215713-078B-4111-9A76-6B2DAEF84745}">
  <a:tblStyle styleId="{EF215713-078B-4111-9A76-6B2DAEF84745}"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9" d="100"/>
          <a:sy n="59" d="100"/>
        </p:scale>
        <p:origin x="-437"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616673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2" name="Google Shape;8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7" name="Google Shape;10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1" name="Google Shape;10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8" name="Google Shape;103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2" name="Google Shape;88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8" name="Google Shape;88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4" name="Google Shape;89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6" name="Google Shape;90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5" name="Google Shape;96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8" name="Google Shape;998;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4" name="Google Shape;14;p2"/>
          <p:cNvSpPr txBox="1">
            <a:spLocks noGrp="1"/>
          </p:cNvSpPr>
          <p:nvPr>
            <p:ph type="body" idx="1"/>
          </p:nvPr>
        </p:nvSpPr>
        <p:spPr>
          <a:xfrm>
            <a:off x="6522826" y="1844824"/>
            <a:ext cx="5261187" cy="1182207"/>
          </a:xfrm>
          <a:prstGeom prst="rect">
            <a:avLst/>
          </a:prstGeom>
          <a:noFill/>
          <a:ln>
            <a:noFill/>
          </a:ln>
        </p:spPr>
        <p:txBody>
          <a:bodyPr spcFirstLastPara="1" wrap="square" lIns="91425" tIns="45700" rIns="91425" bIns="45700" anchor="b" anchorCtr="0">
            <a:normAutofit/>
          </a:bodyPr>
          <a:lstStyle>
            <a:lvl1pPr marL="457200" lvl="0" indent="-228600" algn="r">
              <a:lnSpc>
                <a:spcPct val="115384"/>
              </a:lnSpc>
              <a:spcBef>
                <a:spcPts val="1000"/>
              </a:spcBef>
              <a:spcAft>
                <a:spcPts val="0"/>
              </a:spcAft>
              <a:buClr>
                <a:schemeClr val="accent2"/>
              </a:buClr>
              <a:buSzPts val="2600"/>
              <a:buNone/>
              <a:defRPr sz="2600">
                <a:solidFill>
                  <a:schemeClr val="accent2"/>
                </a:solidFill>
              </a:defRPr>
            </a:lvl1pPr>
            <a:lvl2pPr marL="914400" lvl="1" indent="-228600" algn="l">
              <a:lnSpc>
                <a:spcPct val="90000"/>
              </a:lnSpc>
              <a:spcBef>
                <a:spcPts val="500"/>
              </a:spcBef>
              <a:spcAft>
                <a:spcPts val="0"/>
              </a:spcAft>
              <a:buClr>
                <a:schemeClr val="lt1"/>
              </a:buClr>
              <a:buSzPts val="6000"/>
              <a:buNone/>
              <a:defRPr sz="6000">
                <a:solidFill>
                  <a:schemeClr val="lt1"/>
                </a:solidFil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 name="Google Shape;15;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a:spLocks noGrp="1"/>
          </p:cNvSpPr>
          <p:nvPr>
            <p:ph type="pic" idx="2"/>
          </p:nvPr>
        </p:nvSpPr>
        <p:spPr>
          <a:xfrm>
            <a:off x="5183188" y="987425"/>
            <a:ext cx="6172200" cy="4873625"/>
          </a:xfrm>
          <a:prstGeom prst="rect">
            <a:avLst/>
          </a:prstGeom>
          <a:noFill/>
          <a:ln>
            <a:noFill/>
          </a:ln>
        </p:spPr>
      </p:sp>
      <p:sp>
        <p:nvSpPr>
          <p:cNvPr id="69" name="Google Shape;69;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111"/>
        <p:cNvGrpSpPr/>
        <p:nvPr/>
      </p:nvGrpSpPr>
      <p:grpSpPr>
        <a:xfrm>
          <a:off x="0" y="0"/>
          <a:ext cx="0" cy="0"/>
          <a:chOff x="0" y="0"/>
          <a:chExt cx="0" cy="0"/>
        </a:xfrm>
      </p:grpSpPr>
      <p:sp>
        <p:nvSpPr>
          <p:cNvPr id="112" name="Google Shape;112;p15"/>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13" name="Google Shape;113;p15"/>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114" name="Google Shape;114;p15"/>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5"/>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17" name="Google Shape;117;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118" name="Google Shape;118;p15"/>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19" name="Google Shape;119;p1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120"/>
        <p:cNvGrpSpPr/>
        <p:nvPr/>
      </p:nvGrpSpPr>
      <p:grpSpPr>
        <a:xfrm>
          <a:off x="0" y="0"/>
          <a:ext cx="0" cy="0"/>
          <a:chOff x="0" y="0"/>
          <a:chExt cx="0" cy="0"/>
        </a:xfrm>
      </p:grpSpPr>
      <p:sp>
        <p:nvSpPr>
          <p:cNvPr id="121" name="Google Shape;121;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22" name="Google Shape;122;p1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3" name="Google Shape;123;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24" name="Google Shape;124;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125"/>
        <p:cNvGrpSpPr/>
        <p:nvPr/>
      </p:nvGrpSpPr>
      <p:grpSpPr>
        <a:xfrm>
          <a:off x="0" y="0"/>
          <a:ext cx="0" cy="0"/>
          <a:chOff x="0" y="0"/>
          <a:chExt cx="0" cy="0"/>
        </a:xfrm>
      </p:grpSpPr>
      <p:pic>
        <p:nvPicPr>
          <p:cNvPr id="126" name="Google Shape;126;p17"/>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127" name="Google Shape;127;p17"/>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17"/>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17"/>
          <p:cNvSpPr>
            <a:spLocks noGrp="1"/>
          </p:cNvSpPr>
          <p:nvPr>
            <p:ph type="pic" idx="3"/>
          </p:nvPr>
        </p:nvSpPr>
        <p:spPr>
          <a:xfrm>
            <a:off x="6553200" y="2060575"/>
            <a:ext cx="4910138" cy="2722563"/>
          </a:xfrm>
          <a:prstGeom prst="rect">
            <a:avLst/>
          </a:prstGeom>
          <a:noFill/>
          <a:ln>
            <a:noFill/>
          </a:ln>
        </p:spPr>
      </p:sp>
      <p:sp>
        <p:nvSpPr>
          <p:cNvPr id="130" name="Google Shape;130;p17"/>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7"/>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2" name="Google Shape;132;p17"/>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133" name="Google Shape;133;p1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34" name="Google Shape;134;p17">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35" name="Google Shape;135;p1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36" name="Google Shape;136;p1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37"/>
        <p:cNvGrpSpPr/>
        <p:nvPr/>
      </p:nvGrpSpPr>
      <p:grpSpPr>
        <a:xfrm>
          <a:off x="0" y="0"/>
          <a:ext cx="0" cy="0"/>
          <a:chOff x="0" y="0"/>
          <a:chExt cx="0" cy="0"/>
        </a:xfrm>
      </p:grpSpPr>
      <p:sp>
        <p:nvSpPr>
          <p:cNvPr id="138" name="Google Shape;138;p18"/>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8"/>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40" name="Google Shape;140;p18"/>
          <p:cNvGrpSpPr/>
          <p:nvPr/>
        </p:nvGrpSpPr>
        <p:grpSpPr>
          <a:xfrm>
            <a:off x="3461852" y="0"/>
            <a:ext cx="8730148" cy="6858000"/>
            <a:chOff x="3461852" y="0"/>
            <a:chExt cx="8730148" cy="6858000"/>
          </a:xfrm>
        </p:grpSpPr>
        <p:sp>
          <p:nvSpPr>
            <p:cNvPr id="141" name="Google Shape;141;p18"/>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42" name="Google Shape;142;p18"/>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3" name="Google Shape;143;p18"/>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44" name="Google Shape;144;p18"/>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145" name="Google Shape;145;p18"/>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46" name="Google Shape;146;p1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47"/>
        <p:cNvGrpSpPr/>
        <p:nvPr/>
      </p:nvGrpSpPr>
      <p:grpSpPr>
        <a:xfrm>
          <a:off x="0" y="0"/>
          <a:ext cx="0" cy="0"/>
          <a:chOff x="0" y="0"/>
          <a:chExt cx="0" cy="0"/>
        </a:xfrm>
      </p:grpSpPr>
      <p:sp>
        <p:nvSpPr>
          <p:cNvPr id="148" name="Google Shape;148;p1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49" name="Google Shape;149;p1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50" name="Google Shape;150;p1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51" name="Google Shape;151;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52" name="Google Shape;152;p1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53"/>
        <p:cNvGrpSpPr/>
        <p:nvPr/>
      </p:nvGrpSpPr>
      <p:grpSpPr>
        <a:xfrm>
          <a:off x="0" y="0"/>
          <a:ext cx="0" cy="0"/>
          <a:chOff x="0" y="0"/>
          <a:chExt cx="0" cy="0"/>
        </a:xfrm>
      </p:grpSpPr>
      <p:sp>
        <p:nvSpPr>
          <p:cNvPr id="154" name="Google Shape;154;p20"/>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20"/>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56" name="Google Shape;156;p20"/>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57" name="Google Shape;157;p20"/>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59" name="Google Shape;159;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60" name="Google Shape;160;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61" name="Google Shape;161;p2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0"/>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0"/>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64" name="Google Shape;164;p20"/>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65" name="Google Shape;165;p20"/>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67"/>
        <p:cNvGrpSpPr/>
        <p:nvPr/>
      </p:nvGrpSpPr>
      <p:grpSpPr>
        <a:xfrm>
          <a:off x="0" y="0"/>
          <a:ext cx="0" cy="0"/>
          <a:chOff x="0" y="0"/>
          <a:chExt cx="0" cy="0"/>
        </a:xfrm>
      </p:grpSpPr>
      <p:pic>
        <p:nvPicPr>
          <p:cNvPr id="168" name="Google Shape;168;p21"/>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69" name="Google Shape;169;p21"/>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1"/>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21"/>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21"/>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21"/>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1"/>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21"/>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21"/>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21"/>
          <p:cNvSpPr>
            <a:spLocks noGrp="1"/>
          </p:cNvSpPr>
          <p:nvPr>
            <p:ph type="pic" idx="9"/>
          </p:nvPr>
        </p:nvSpPr>
        <p:spPr>
          <a:xfrm>
            <a:off x="0" y="1381125"/>
            <a:ext cx="7494588" cy="5476875"/>
          </a:xfrm>
          <a:prstGeom prst="rect">
            <a:avLst/>
          </a:prstGeom>
          <a:noFill/>
          <a:ln>
            <a:noFill/>
          </a:ln>
        </p:spPr>
      </p:sp>
      <p:sp>
        <p:nvSpPr>
          <p:cNvPr id="178" name="Google Shape;178;p2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80" name="Google Shape;180;p21"/>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181" name="Google Shape;181;p21">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82" name="Google Shape;182;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183"/>
        <p:cNvGrpSpPr/>
        <p:nvPr/>
      </p:nvGrpSpPr>
      <p:grpSpPr>
        <a:xfrm>
          <a:off x="0" y="0"/>
          <a:ext cx="0" cy="0"/>
          <a:chOff x="0" y="0"/>
          <a:chExt cx="0" cy="0"/>
        </a:xfrm>
      </p:grpSpPr>
      <p:sp>
        <p:nvSpPr>
          <p:cNvPr id="184" name="Google Shape;184;p22"/>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85" name="Google Shape;185;p22"/>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22"/>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22"/>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22"/>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22"/>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22"/>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2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22"/>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193" name="Google Shape;193;p2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94" name="Google Shape;194;p2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95" name="Google Shape;195;p2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196"/>
        <p:cNvGrpSpPr/>
        <p:nvPr/>
      </p:nvGrpSpPr>
      <p:grpSpPr>
        <a:xfrm>
          <a:off x="0" y="0"/>
          <a:ext cx="0" cy="0"/>
          <a:chOff x="0" y="0"/>
          <a:chExt cx="0" cy="0"/>
        </a:xfrm>
      </p:grpSpPr>
      <p:sp>
        <p:nvSpPr>
          <p:cNvPr id="197" name="Google Shape;197;p23"/>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98" name="Google Shape;198;p23"/>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23"/>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23"/>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23"/>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23"/>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23"/>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23"/>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23"/>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3"/>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23"/>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23"/>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09" name="Google Shape;209;p2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10" name="Google Shape;210;p23"/>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211" name="Google Shape;211;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212" name="Google Shape;212;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213"/>
        <p:cNvGrpSpPr/>
        <p:nvPr/>
      </p:nvGrpSpPr>
      <p:grpSpPr>
        <a:xfrm>
          <a:off x="0" y="0"/>
          <a:ext cx="0" cy="0"/>
          <a:chOff x="0" y="0"/>
          <a:chExt cx="0" cy="0"/>
        </a:xfrm>
      </p:grpSpPr>
      <p:sp>
        <p:nvSpPr>
          <p:cNvPr id="214" name="Google Shape;214;p24"/>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24"/>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24"/>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24"/>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24"/>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20" name="Google Shape;220;p2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21" name="Google Shape;221;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22" name="Google Shape;222;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223"/>
        <p:cNvGrpSpPr/>
        <p:nvPr/>
      </p:nvGrpSpPr>
      <p:grpSpPr>
        <a:xfrm>
          <a:off x="0" y="0"/>
          <a:ext cx="0" cy="0"/>
          <a:chOff x="0" y="0"/>
          <a:chExt cx="0" cy="0"/>
        </a:xfrm>
      </p:grpSpPr>
      <p:sp>
        <p:nvSpPr>
          <p:cNvPr id="224" name="Google Shape;224;p25"/>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25" name="Google Shape;225;p25"/>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25"/>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25"/>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25"/>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25"/>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31" name="Google Shape;231;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32" name="Google Shape;232;p2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33" name="Google Shape;233;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34" name="Google Shape;234;p2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5"/>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5"/>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25"/>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38"/>
        <p:cNvGrpSpPr/>
        <p:nvPr/>
      </p:nvGrpSpPr>
      <p:grpSpPr>
        <a:xfrm>
          <a:off x="0" y="0"/>
          <a:ext cx="0" cy="0"/>
          <a:chOff x="0" y="0"/>
          <a:chExt cx="0" cy="0"/>
        </a:xfrm>
      </p:grpSpPr>
      <p:sp>
        <p:nvSpPr>
          <p:cNvPr id="239" name="Google Shape;239;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 name="Google Shape;240;p26"/>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26"/>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26"/>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44" name="Google Shape;244;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45" name="Google Shape;245;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46" name="Google Shape;246;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247" name="Google Shape;247;p26"/>
          <p:cNvGrpSpPr/>
          <p:nvPr/>
        </p:nvGrpSpPr>
        <p:grpSpPr>
          <a:xfrm>
            <a:off x="376729" y="3487371"/>
            <a:ext cx="1285954" cy="1201696"/>
            <a:chOff x="-163" y="-158"/>
            <a:chExt cx="2854" cy="2667"/>
          </a:xfrm>
        </p:grpSpPr>
        <p:sp>
          <p:nvSpPr>
            <p:cNvPr id="248" name="Google Shape;248;p26"/>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49" name="Google Shape;249;p26"/>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0" name="Google Shape;250;p26"/>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1" name="Google Shape;251;p26"/>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2" name="Google Shape;252;p26"/>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53" name="Google Shape;253;p26"/>
          <p:cNvGrpSpPr/>
          <p:nvPr/>
        </p:nvGrpSpPr>
        <p:grpSpPr>
          <a:xfrm>
            <a:off x="376729" y="1642923"/>
            <a:ext cx="1279250" cy="1195892"/>
            <a:chOff x="-223" y="-210"/>
            <a:chExt cx="3852" cy="3601"/>
          </a:xfrm>
        </p:grpSpPr>
        <p:sp>
          <p:nvSpPr>
            <p:cNvPr id="254" name="Google Shape;254;p26"/>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5" name="Google Shape;255;p26"/>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6" name="Google Shape;256;p26"/>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7" name="Google Shape;257;p26"/>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58" name="Google Shape;258;p26"/>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59" name="Google Shape;259;p26"/>
          <p:cNvGrpSpPr/>
          <p:nvPr/>
        </p:nvGrpSpPr>
        <p:grpSpPr>
          <a:xfrm>
            <a:off x="376729" y="5168264"/>
            <a:ext cx="1288364" cy="1201696"/>
            <a:chOff x="-60" y="-50"/>
            <a:chExt cx="996" cy="929"/>
          </a:xfrm>
        </p:grpSpPr>
        <p:sp>
          <p:nvSpPr>
            <p:cNvPr id="260" name="Google Shape;260;p26"/>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1" name="Google Shape;261;p26"/>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2" name="Google Shape;262;p26"/>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3" name="Google Shape;263;p26"/>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64"/>
        <p:cNvGrpSpPr/>
        <p:nvPr/>
      </p:nvGrpSpPr>
      <p:grpSpPr>
        <a:xfrm>
          <a:off x="0" y="0"/>
          <a:ext cx="0" cy="0"/>
          <a:chOff x="0" y="0"/>
          <a:chExt cx="0" cy="0"/>
        </a:xfrm>
      </p:grpSpPr>
      <p:sp>
        <p:nvSpPr>
          <p:cNvPr id="265" name="Google Shape;265;p27"/>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66" name="Google Shape;266;p27"/>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67" name="Google Shape;267;p27"/>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27"/>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69" name="Google Shape;269;p27"/>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p27"/>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27"/>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72" name="Google Shape;272;p27"/>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3" name="Google Shape;273;p27"/>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27"/>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27"/>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76" name="Google Shape;276;p27"/>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7" name="Google Shape;277;p27"/>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27"/>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27"/>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82" name="Google Shape;282;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83" name="Google Shape;283;p2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84" name="Google Shape;284;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285"/>
        <p:cNvGrpSpPr/>
        <p:nvPr/>
      </p:nvGrpSpPr>
      <p:grpSpPr>
        <a:xfrm>
          <a:off x="0" y="0"/>
          <a:ext cx="0" cy="0"/>
          <a:chOff x="0" y="0"/>
          <a:chExt cx="0" cy="0"/>
        </a:xfrm>
      </p:grpSpPr>
      <p:pic>
        <p:nvPicPr>
          <p:cNvPr id="286" name="Google Shape;286;p28"/>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287" name="Google Shape;287;p28"/>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88" name="Google Shape;288;p28"/>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89" name="Google Shape;289;p28"/>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90" name="Google Shape;290;p28"/>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28"/>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28"/>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28"/>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28"/>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5" name="Google Shape;295;p28"/>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296" name="Google Shape;296;p28"/>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98" name="Google Shape;298;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99" name="Google Shape;299;p28">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00" name="Google Shape;300;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01" name="Google Shape;301;p28"/>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28"/>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303"/>
        <p:cNvGrpSpPr/>
        <p:nvPr/>
      </p:nvGrpSpPr>
      <p:grpSpPr>
        <a:xfrm>
          <a:off x="0" y="0"/>
          <a:ext cx="0" cy="0"/>
          <a:chOff x="0" y="0"/>
          <a:chExt cx="0" cy="0"/>
        </a:xfrm>
      </p:grpSpPr>
      <p:sp>
        <p:nvSpPr>
          <p:cNvPr id="304" name="Google Shape;304;p29"/>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05" name="Google Shape;305;p29"/>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06" name="Google Shape;306;p29"/>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07" name="Google Shape;307;p29"/>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308" name="Google Shape;308;p29"/>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309" name="Google Shape;309;p29"/>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29"/>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29"/>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29"/>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29"/>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29"/>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29"/>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6" name="Google Shape;316;p29"/>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7" name="Google Shape;317;p29"/>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29"/>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29"/>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2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321" name="Google Shape;321;p29">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22" name="Google Shape;322;p29"/>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323"/>
        <p:cNvGrpSpPr/>
        <p:nvPr/>
      </p:nvGrpSpPr>
      <p:grpSpPr>
        <a:xfrm>
          <a:off x="0" y="0"/>
          <a:ext cx="0" cy="0"/>
          <a:chOff x="0" y="0"/>
          <a:chExt cx="0" cy="0"/>
        </a:xfrm>
      </p:grpSpPr>
      <p:sp>
        <p:nvSpPr>
          <p:cNvPr id="324" name="Google Shape;324;p30"/>
          <p:cNvSpPr>
            <a:spLocks noGrp="1"/>
          </p:cNvSpPr>
          <p:nvPr>
            <p:ph type="pic" idx="2"/>
          </p:nvPr>
        </p:nvSpPr>
        <p:spPr>
          <a:xfrm>
            <a:off x="624115" y="1903413"/>
            <a:ext cx="1452563" cy="1671637"/>
          </a:xfrm>
          <a:prstGeom prst="rect">
            <a:avLst/>
          </a:prstGeom>
          <a:solidFill>
            <a:srgbClr val="D9D9D9"/>
          </a:solidFill>
          <a:ln>
            <a:noFill/>
          </a:ln>
        </p:spPr>
      </p:sp>
      <p:sp>
        <p:nvSpPr>
          <p:cNvPr id="325" name="Google Shape;325;p30"/>
          <p:cNvSpPr>
            <a:spLocks noGrp="1"/>
          </p:cNvSpPr>
          <p:nvPr>
            <p:ph type="pic" idx="3"/>
          </p:nvPr>
        </p:nvSpPr>
        <p:spPr>
          <a:xfrm>
            <a:off x="6455195" y="1903413"/>
            <a:ext cx="1452563" cy="1671637"/>
          </a:xfrm>
          <a:prstGeom prst="rect">
            <a:avLst/>
          </a:prstGeom>
          <a:solidFill>
            <a:srgbClr val="D9D9D9"/>
          </a:solidFill>
          <a:ln>
            <a:noFill/>
          </a:ln>
        </p:spPr>
      </p:sp>
      <p:sp>
        <p:nvSpPr>
          <p:cNvPr id="326" name="Google Shape;326;p30"/>
          <p:cNvSpPr>
            <a:spLocks noGrp="1"/>
          </p:cNvSpPr>
          <p:nvPr>
            <p:ph type="pic" idx="4"/>
          </p:nvPr>
        </p:nvSpPr>
        <p:spPr>
          <a:xfrm>
            <a:off x="624115" y="4379453"/>
            <a:ext cx="1452563" cy="1671637"/>
          </a:xfrm>
          <a:prstGeom prst="rect">
            <a:avLst/>
          </a:prstGeom>
          <a:solidFill>
            <a:srgbClr val="D9D9D9"/>
          </a:solidFill>
          <a:ln>
            <a:noFill/>
          </a:ln>
        </p:spPr>
      </p:sp>
      <p:sp>
        <p:nvSpPr>
          <p:cNvPr id="327" name="Google Shape;327;p30"/>
          <p:cNvSpPr>
            <a:spLocks noGrp="1"/>
          </p:cNvSpPr>
          <p:nvPr>
            <p:ph type="pic" idx="5"/>
          </p:nvPr>
        </p:nvSpPr>
        <p:spPr>
          <a:xfrm>
            <a:off x="6455195" y="4379453"/>
            <a:ext cx="1452563" cy="1671637"/>
          </a:xfrm>
          <a:prstGeom prst="rect">
            <a:avLst/>
          </a:prstGeom>
          <a:solidFill>
            <a:srgbClr val="D9D9D9"/>
          </a:solidFill>
          <a:ln>
            <a:noFill/>
          </a:ln>
        </p:spPr>
      </p:sp>
      <p:sp>
        <p:nvSpPr>
          <p:cNvPr id="328" name="Google Shape;328;p3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30" name="Google Shape;330;p3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31" name="Google Shape;331;p3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32" name="Google Shape;332;p3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33" name="Google Shape;333;p30"/>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30"/>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30"/>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30"/>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37"/>
        <p:cNvGrpSpPr/>
        <p:nvPr/>
      </p:nvGrpSpPr>
      <p:grpSpPr>
        <a:xfrm>
          <a:off x="0" y="0"/>
          <a:ext cx="0" cy="0"/>
          <a:chOff x="0" y="0"/>
          <a:chExt cx="0" cy="0"/>
        </a:xfrm>
      </p:grpSpPr>
      <p:sp>
        <p:nvSpPr>
          <p:cNvPr id="338" name="Google Shape;338;p31"/>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31"/>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31"/>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31"/>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31"/>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31"/>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31"/>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31"/>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6" name="Google Shape;346;p31"/>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47" name="Google Shape;347;p31"/>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48" name="Google Shape;348;p31"/>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9" name="Google Shape;349;p3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50" name="Google Shape;350;p31"/>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51" name="Google Shape;351;p3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352" name="Google Shape;352;p3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53"/>
        <p:cNvGrpSpPr/>
        <p:nvPr/>
      </p:nvGrpSpPr>
      <p:grpSpPr>
        <a:xfrm>
          <a:off x="0" y="0"/>
          <a:ext cx="0" cy="0"/>
          <a:chOff x="0" y="0"/>
          <a:chExt cx="0" cy="0"/>
        </a:xfrm>
      </p:grpSpPr>
      <p:pic>
        <p:nvPicPr>
          <p:cNvPr id="354" name="Google Shape;354;p32"/>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55" name="Google Shape;355;p32"/>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32"/>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7" name="Google Shape;357;p32"/>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8" name="Google Shape;358;p32"/>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32"/>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32"/>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32"/>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32"/>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3" name="Google Shape;363;p3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64" name="Google Shape;364;p3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65" name="Google Shape;365;p3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66" name="Google Shape;366;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67"/>
        <p:cNvGrpSpPr/>
        <p:nvPr/>
      </p:nvGrpSpPr>
      <p:grpSpPr>
        <a:xfrm>
          <a:off x="0" y="0"/>
          <a:ext cx="0" cy="0"/>
          <a:chOff x="0" y="0"/>
          <a:chExt cx="0" cy="0"/>
        </a:xfrm>
      </p:grpSpPr>
      <p:sp>
        <p:nvSpPr>
          <p:cNvPr id="368" name="Google Shape;368;p33"/>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69" name="Google Shape;369;p33"/>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70" name="Google Shape;370;p33"/>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71" name="Google Shape;371;p33"/>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72" name="Google Shape;372;p33"/>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73" name="Google Shape;373;p33"/>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374" name="Google Shape;374;p33"/>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33"/>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33"/>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33"/>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33"/>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33"/>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33"/>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33"/>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33"/>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3" name="Google Shape;383;p3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4" name="Google Shape;384;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85" name="Google Shape;385;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86" name="Google Shape;386;p3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87" name="Google Shape;387;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388"/>
        <p:cNvGrpSpPr/>
        <p:nvPr/>
      </p:nvGrpSpPr>
      <p:grpSpPr>
        <a:xfrm>
          <a:off x="0" y="0"/>
          <a:ext cx="0" cy="0"/>
          <a:chOff x="0" y="0"/>
          <a:chExt cx="0" cy="0"/>
        </a:xfrm>
      </p:grpSpPr>
      <p:sp>
        <p:nvSpPr>
          <p:cNvPr id="389" name="Google Shape;389;p34"/>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90" name="Google Shape;390;p34"/>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1" name="Google Shape;391;p34"/>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392" name="Google Shape;392;p34"/>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3" name="Google Shape;393;p34"/>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4" name="Google Shape;394;p34"/>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5" name="Google Shape;395;p34"/>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34"/>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34"/>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3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9" name="Google Shape;399;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00" name="Google Shape;400;p3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1" name="Google Shape;401;p3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02" name="Google Shape;402;p3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403" name="Google Shape;403;p34"/>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4" name="Google Shape;404;p34"/>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5" name="Google Shape;405;p34"/>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06" name="Google Shape;406;p34"/>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407" name="Google Shape;407;p34"/>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408"/>
        <p:cNvGrpSpPr/>
        <p:nvPr/>
      </p:nvGrpSpPr>
      <p:grpSpPr>
        <a:xfrm>
          <a:off x="0" y="0"/>
          <a:ext cx="0" cy="0"/>
          <a:chOff x="0" y="0"/>
          <a:chExt cx="0" cy="0"/>
        </a:xfrm>
      </p:grpSpPr>
      <p:sp>
        <p:nvSpPr>
          <p:cNvPr id="409" name="Google Shape;409;p35"/>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0" name="Google Shape;410;p35"/>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1" name="Google Shape;411;p35"/>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2" name="Google Shape;412;p35"/>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3" name="Google Shape;413;p35"/>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4" name="Google Shape;414;p35"/>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5" name="Google Shape;415;p35"/>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p35"/>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17" name="Google Shape;417;p35"/>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18" name="Google Shape;418;p35"/>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419" name="Google Shape;419;p35"/>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420" name="Google Shape;420;p35"/>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21" name="Google Shape;421;p35"/>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422" name="Google Shape;422;p35"/>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423" name="Google Shape;423;p35"/>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424" name="Google Shape;424;p35"/>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425" name="Google Shape;425;p35"/>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26" name="Google Shape;426;p35"/>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27" name="Google Shape;427;p35"/>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28" name="Google Shape;428;p35"/>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429" name="Google Shape;429;p35"/>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430" name="Google Shape;430;p35"/>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1" name="Google Shape;431;p35"/>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2" name="Google Shape;432;p35"/>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3" name="Google Shape;433;p35"/>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4" name="Google Shape;434;p3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5" name="Google Shape;435;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36" name="Google Shape;436;p3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37" name="Google Shape;437;p3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38" name="Google Shape;438;p3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439"/>
        <p:cNvGrpSpPr/>
        <p:nvPr/>
      </p:nvGrpSpPr>
      <p:grpSpPr>
        <a:xfrm>
          <a:off x="0" y="0"/>
          <a:ext cx="0" cy="0"/>
          <a:chOff x="0" y="0"/>
          <a:chExt cx="0" cy="0"/>
        </a:xfrm>
      </p:grpSpPr>
      <p:sp>
        <p:nvSpPr>
          <p:cNvPr id="440" name="Google Shape;440;p36"/>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41" name="Google Shape;441;p36"/>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442" name="Google Shape;442;p36"/>
          <p:cNvGrpSpPr/>
          <p:nvPr/>
        </p:nvGrpSpPr>
        <p:grpSpPr>
          <a:xfrm>
            <a:off x="4979035" y="2404110"/>
            <a:ext cx="735013" cy="682321"/>
            <a:chOff x="5662614" y="3032124"/>
            <a:chExt cx="863600" cy="801689"/>
          </a:xfrm>
        </p:grpSpPr>
        <p:sp>
          <p:nvSpPr>
            <p:cNvPr id="443" name="Google Shape;443;p36"/>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444" name="Google Shape;444;p36"/>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445" name="Google Shape;445;p36"/>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446" name="Google Shape;446;p36"/>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447" name="Google Shape;447;p36"/>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448" name="Google Shape;448;p36"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449" name="Google Shape;449;p36"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450" name="Google Shape;450;p36"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451" name="Google Shape;451;p36"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452" name="Google Shape;452;p36"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453" name="Google Shape;453;p36"/>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454" name="Google Shape;454;p36"/>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455" name="Google Shape;455;p36">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56" name="Google Shape;456;p36">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57" name="Google Shape;457;p36">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58" name="Google Shape;458;p36"/>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464"/>
        <p:cNvGrpSpPr/>
        <p:nvPr/>
      </p:nvGrpSpPr>
      <p:grpSpPr>
        <a:xfrm>
          <a:off x="0" y="0"/>
          <a:ext cx="0" cy="0"/>
          <a:chOff x="0" y="0"/>
          <a:chExt cx="0" cy="0"/>
        </a:xfrm>
      </p:grpSpPr>
      <p:sp>
        <p:nvSpPr>
          <p:cNvPr id="465" name="Google Shape;465;p38"/>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66" name="Google Shape;466;p38"/>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467" name="Google Shape;467;p38"/>
          <p:cNvSpPr>
            <a:spLocks noGrp="1"/>
          </p:cNvSpPr>
          <p:nvPr>
            <p:ph type="pic" idx="2"/>
          </p:nvPr>
        </p:nvSpPr>
        <p:spPr>
          <a:xfrm>
            <a:off x="4943872" y="-1634"/>
            <a:ext cx="7248128" cy="6859588"/>
          </a:xfrm>
          <a:prstGeom prst="rect">
            <a:avLst/>
          </a:prstGeom>
          <a:noFill/>
          <a:ln>
            <a:noFill/>
          </a:ln>
        </p:spPr>
      </p:sp>
      <p:pic>
        <p:nvPicPr>
          <p:cNvPr id="468" name="Google Shape;468;p38"/>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469" name="Google Shape;469;p38"/>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0" name="Google Shape;470;p38"/>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471"/>
        <p:cNvGrpSpPr/>
        <p:nvPr/>
      </p:nvGrpSpPr>
      <p:grpSpPr>
        <a:xfrm>
          <a:off x="0" y="0"/>
          <a:ext cx="0" cy="0"/>
          <a:chOff x="0" y="0"/>
          <a:chExt cx="0" cy="0"/>
        </a:xfrm>
      </p:grpSpPr>
      <p:sp>
        <p:nvSpPr>
          <p:cNvPr id="472" name="Google Shape;472;p3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73" name="Google Shape;473;p39"/>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474" name="Google Shape;474;p39"/>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5" name="Google Shape;475;p39"/>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476"/>
        <p:cNvGrpSpPr/>
        <p:nvPr/>
      </p:nvGrpSpPr>
      <p:grpSpPr>
        <a:xfrm>
          <a:off x="0" y="0"/>
          <a:ext cx="0" cy="0"/>
          <a:chOff x="0" y="0"/>
          <a:chExt cx="0" cy="0"/>
        </a:xfrm>
      </p:grpSpPr>
      <p:pic>
        <p:nvPicPr>
          <p:cNvPr id="477" name="Google Shape;477;p40"/>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478" name="Google Shape;478;p40"/>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9" name="Google Shape;479;p40"/>
          <p:cNvPicPr preferRelativeResize="0"/>
          <p:nvPr/>
        </p:nvPicPr>
        <p:blipFill rotWithShape="1">
          <a:blip r:embed="rId3">
            <a:alphaModFix/>
          </a:blip>
          <a:srcRect l="22707" r="22707"/>
          <a:stretch/>
        </p:blipFill>
        <p:spPr>
          <a:xfrm flipH="1">
            <a:off x="0" y="-1588"/>
            <a:ext cx="6654800" cy="685958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480"/>
        <p:cNvGrpSpPr/>
        <p:nvPr/>
      </p:nvGrpSpPr>
      <p:grpSpPr>
        <a:xfrm>
          <a:off x="0" y="0"/>
          <a:ext cx="0" cy="0"/>
          <a:chOff x="0" y="0"/>
          <a:chExt cx="0" cy="0"/>
        </a:xfrm>
      </p:grpSpPr>
      <p:pic>
        <p:nvPicPr>
          <p:cNvPr id="481" name="Google Shape;481;p41"/>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482" name="Google Shape;482;p41"/>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3" name="Google Shape;483;p41"/>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510"/>
        <p:cNvGrpSpPr/>
        <p:nvPr/>
      </p:nvGrpSpPr>
      <p:grpSpPr>
        <a:xfrm>
          <a:off x="0" y="0"/>
          <a:ext cx="0" cy="0"/>
          <a:chOff x="0" y="0"/>
          <a:chExt cx="0" cy="0"/>
        </a:xfrm>
      </p:grpSpPr>
      <p:sp>
        <p:nvSpPr>
          <p:cNvPr id="511" name="Google Shape;511;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512"/>
        <p:cNvGrpSpPr/>
        <p:nvPr/>
      </p:nvGrpSpPr>
      <p:grpSpPr>
        <a:xfrm>
          <a:off x="0" y="0"/>
          <a:ext cx="0" cy="0"/>
          <a:chOff x="0" y="0"/>
          <a:chExt cx="0" cy="0"/>
        </a:xfrm>
      </p:grpSpPr>
      <p:pic>
        <p:nvPicPr>
          <p:cNvPr id="513" name="Google Shape;513;p44"/>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514" name="Google Shape;514;p44"/>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5" name="Google Shape;515;p44"/>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6" name="Google Shape;516;p44"/>
          <p:cNvSpPr>
            <a:spLocks noGrp="1"/>
          </p:cNvSpPr>
          <p:nvPr>
            <p:ph type="pic" idx="3"/>
          </p:nvPr>
        </p:nvSpPr>
        <p:spPr>
          <a:xfrm>
            <a:off x="6553200" y="2060575"/>
            <a:ext cx="4910138" cy="2722563"/>
          </a:xfrm>
          <a:prstGeom prst="rect">
            <a:avLst/>
          </a:prstGeom>
          <a:noFill/>
          <a:ln>
            <a:noFill/>
          </a:ln>
        </p:spPr>
      </p:sp>
      <p:sp>
        <p:nvSpPr>
          <p:cNvPr id="517" name="Google Shape;517;p44"/>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8" name="Google Shape;518;p44"/>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19" name="Google Shape;519;p44"/>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520" name="Google Shape;520;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21" name="Google Shape;521;p44">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22" name="Google Shape;522;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523" name="Google Shape;523;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524"/>
        <p:cNvGrpSpPr/>
        <p:nvPr/>
      </p:nvGrpSpPr>
      <p:grpSpPr>
        <a:xfrm>
          <a:off x="0" y="0"/>
          <a:ext cx="0" cy="0"/>
          <a:chOff x="0" y="0"/>
          <a:chExt cx="0" cy="0"/>
        </a:xfrm>
      </p:grpSpPr>
      <p:sp>
        <p:nvSpPr>
          <p:cNvPr id="525" name="Google Shape;525;p45"/>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6" name="Google Shape;526;p45"/>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527" name="Google Shape;527;p45"/>
          <p:cNvGrpSpPr/>
          <p:nvPr/>
        </p:nvGrpSpPr>
        <p:grpSpPr>
          <a:xfrm>
            <a:off x="3461852" y="0"/>
            <a:ext cx="8730148" cy="6858000"/>
            <a:chOff x="3461852" y="0"/>
            <a:chExt cx="8730148" cy="6858000"/>
          </a:xfrm>
        </p:grpSpPr>
        <p:sp>
          <p:nvSpPr>
            <p:cNvPr id="528" name="Google Shape;528;p45"/>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29" name="Google Shape;529;p45"/>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530" name="Google Shape;530;p45"/>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531" name="Google Shape;531;p45"/>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532" name="Google Shape;532;p4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533" name="Google Shape;533;p4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534"/>
        <p:cNvGrpSpPr/>
        <p:nvPr/>
      </p:nvGrpSpPr>
      <p:grpSpPr>
        <a:xfrm>
          <a:off x="0" y="0"/>
          <a:ext cx="0" cy="0"/>
          <a:chOff x="0" y="0"/>
          <a:chExt cx="0" cy="0"/>
        </a:xfrm>
      </p:grpSpPr>
      <p:sp>
        <p:nvSpPr>
          <p:cNvPr id="535" name="Google Shape;535;p46"/>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36" name="Google Shape;536;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37" name="Google Shape;537;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8" name="Google Shape;538;p4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39" name="Google Shape;539;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540"/>
        <p:cNvGrpSpPr/>
        <p:nvPr/>
      </p:nvGrpSpPr>
      <p:grpSpPr>
        <a:xfrm>
          <a:off x="0" y="0"/>
          <a:ext cx="0" cy="0"/>
          <a:chOff x="0" y="0"/>
          <a:chExt cx="0" cy="0"/>
        </a:xfrm>
      </p:grpSpPr>
      <p:sp>
        <p:nvSpPr>
          <p:cNvPr id="541" name="Google Shape;541;p47"/>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2" name="Google Shape;542;p47"/>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43" name="Google Shape;543;p47"/>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44" name="Google Shape;544;p47"/>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5" name="Google Shape;545;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46" name="Google Shape;546;p4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7" name="Google Shape;547;p4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48" name="Google Shape;548;p4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9" name="Google Shape;549;p47"/>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0" name="Google Shape;550;p47"/>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51" name="Google Shape;551;p47"/>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52" name="Google Shape;552;p47"/>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3" name="Google Shape;553;p4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556" name="Google Shape;556;p48"/>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7" name="Google Shape;557;p48"/>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8" name="Google Shape;558;p48"/>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9" name="Google Shape;559;p48"/>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0" name="Google Shape;560;p48"/>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1" name="Google Shape;561;p48"/>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2" name="Google Shape;562;p48"/>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3" name="Google Shape;563;p48"/>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4" name="Google Shape;564;p48"/>
          <p:cNvSpPr>
            <a:spLocks noGrp="1"/>
          </p:cNvSpPr>
          <p:nvPr>
            <p:ph type="pic" idx="9"/>
          </p:nvPr>
        </p:nvSpPr>
        <p:spPr>
          <a:xfrm>
            <a:off x="0" y="1381125"/>
            <a:ext cx="7494588" cy="5476875"/>
          </a:xfrm>
          <a:prstGeom prst="rect">
            <a:avLst/>
          </a:prstGeom>
          <a:noFill/>
          <a:ln>
            <a:noFill/>
          </a:ln>
        </p:spPr>
      </p:sp>
      <p:sp>
        <p:nvSpPr>
          <p:cNvPr id="565" name="Google Shape;565;p4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6" name="Google Shape;566;p4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67" name="Google Shape;567;p48"/>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568" name="Google Shape;568;p48">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69" name="Google Shape;569;p4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570"/>
        <p:cNvGrpSpPr/>
        <p:nvPr/>
      </p:nvGrpSpPr>
      <p:grpSpPr>
        <a:xfrm>
          <a:off x="0" y="0"/>
          <a:ext cx="0" cy="0"/>
          <a:chOff x="0" y="0"/>
          <a:chExt cx="0" cy="0"/>
        </a:xfrm>
      </p:grpSpPr>
      <p:sp>
        <p:nvSpPr>
          <p:cNvPr id="571" name="Google Shape;571;p49"/>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72" name="Google Shape;572;p49"/>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3" name="Google Shape;573;p49"/>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4" name="Google Shape;574;p49"/>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5" name="Google Shape;575;p49"/>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6" name="Google Shape;576;p49"/>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7" name="Google Shape;577;p49"/>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8" name="Google Shape;578;p4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9" name="Google Shape;579;p49"/>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580" name="Google Shape;580;p4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1" name="Google Shape;581;p4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2" name="Google Shape;582;p4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583"/>
        <p:cNvGrpSpPr/>
        <p:nvPr/>
      </p:nvGrpSpPr>
      <p:grpSpPr>
        <a:xfrm>
          <a:off x="0" y="0"/>
          <a:ext cx="0" cy="0"/>
          <a:chOff x="0" y="0"/>
          <a:chExt cx="0" cy="0"/>
        </a:xfrm>
      </p:grpSpPr>
      <p:sp>
        <p:nvSpPr>
          <p:cNvPr id="584" name="Google Shape;584;p50"/>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85" name="Google Shape;585;p50"/>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6" name="Google Shape;586;p50"/>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7" name="Google Shape;587;p50"/>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8" name="Google Shape;588;p50"/>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9" name="Google Shape;589;p50"/>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0" name="Google Shape;590;p50"/>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1" name="Google Shape;591;p50"/>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2" name="Google Shape;592;p50"/>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3" name="Google Shape;593;p50"/>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4" name="Google Shape;594;p50"/>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5" name="Google Shape;595;p50"/>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96" name="Google Shape;596;p5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97" name="Google Shape;597;p50"/>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598" name="Google Shape;598;p5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599" name="Google Shape;599;p5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600"/>
        <p:cNvGrpSpPr/>
        <p:nvPr/>
      </p:nvGrpSpPr>
      <p:grpSpPr>
        <a:xfrm>
          <a:off x="0" y="0"/>
          <a:ext cx="0" cy="0"/>
          <a:chOff x="0" y="0"/>
          <a:chExt cx="0" cy="0"/>
        </a:xfrm>
      </p:grpSpPr>
      <p:sp>
        <p:nvSpPr>
          <p:cNvPr id="601" name="Google Shape;601;p51"/>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602" name="Google Shape;602;p51"/>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603" name="Google Shape;603;p51"/>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4" name="Google Shape;604;p51"/>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5" name="Google Shape;605;p51"/>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606" name="Google Shape;606;p5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607" name="Google Shape;607;p51"/>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608" name="Google Shape;608;p51">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609"/>
        <p:cNvGrpSpPr/>
        <p:nvPr/>
      </p:nvGrpSpPr>
      <p:grpSpPr>
        <a:xfrm>
          <a:off x="0" y="0"/>
          <a:ext cx="0" cy="0"/>
          <a:chOff x="0" y="0"/>
          <a:chExt cx="0" cy="0"/>
        </a:xfrm>
      </p:grpSpPr>
      <p:sp>
        <p:nvSpPr>
          <p:cNvPr id="610" name="Google Shape;610;p52"/>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1" name="Google Shape;611;p52"/>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2" name="Google Shape;612;p52"/>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3" name="Google Shape;613;p52"/>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4" name="Google Shape;614;p52"/>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5" name="Google Shape;615;p5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16" name="Google Shape;616;p5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17" name="Google Shape;617;p5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18" name="Google Shape;618;p5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619"/>
        <p:cNvGrpSpPr/>
        <p:nvPr/>
      </p:nvGrpSpPr>
      <p:grpSpPr>
        <a:xfrm>
          <a:off x="0" y="0"/>
          <a:ext cx="0" cy="0"/>
          <a:chOff x="0" y="0"/>
          <a:chExt cx="0" cy="0"/>
        </a:xfrm>
      </p:grpSpPr>
      <p:sp>
        <p:nvSpPr>
          <p:cNvPr id="620" name="Google Shape;620;p53"/>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1" name="Google Shape;621;p53"/>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2" name="Google Shape;622;p53"/>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3" name="Google Shape;623;p53"/>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4" name="Google Shape;624;p53"/>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5" name="Google Shape;625;p53"/>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6" name="Google Shape;626;p5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27" name="Google Shape;627;p5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8" name="Google Shape;628;p5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29" name="Google Shape;629;p5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30" name="Google Shape;630;p5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1" name="Google Shape;631;p53"/>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2" name="Google Shape;632;p53"/>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3" name="Google Shape;633;p53"/>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634"/>
        <p:cNvGrpSpPr/>
        <p:nvPr/>
      </p:nvGrpSpPr>
      <p:grpSpPr>
        <a:xfrm>
          <a:off x="0" y="0"/>
          <a:ext cx="0" cy="0"/>
          <a:chOff x="0" y="0"/>
          <a:chExt cx="0" cy="0"/>
        </a:xfrm>
      </p:grpSpPr>
      <p:sp>
        <p:nvSpPr>
          <p:cNvPr id="635" name="Google Shape;635;p5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6" name="Google Shape;636;p54"/>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7" name="Google Shape;637;p54"/>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8" name="Google Shape;638;p54"/>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9" name="Google Shape;639;p5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40" name="Google Shape;640;p5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1" name="Google Shape;641;p5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42" name="Google Shape;642;p5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643" name="Google Shape;643;p54"/>
          <p:cNvGrpSpPr/>
          <p:nvPr/>
        </p:nvGrpSpPr>
        <p:grpSpPr>
          <a:xfrm>
            <a:off x="376729" y="3487371"/>
            <a:ext cx="1285954" cy="1201696"/>
            <a:chOff x="-163" y="-158"/>
            <a:chExt cx="2854" cy="2667"/>
          </a:xfrm>
        </p:grpSpPr>
        <p:sp>
          <p:nvSpPr>
            <p:cNvPr id="644" name="Google Shape;644;p54"/>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45" name="Google Shape;645;p54"/>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46" name="Google Shape;646;p54"/>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47" name="Google Shape;647;p54"/>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48" name="Google Shape;648;p54"/>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649" name="Google Shape;649;p54"/>
          <p:cNvGrpSpPr/>
          <p:nvPr/>
        </p:nvGrpSpPr>
        <p:grpSpPr>
          <a:xfrm>
            <a:off x="376729" y="1642923"/>
            <a:ext cx="1279250" cy="1195892"/>
            <a:chOff x="-223" y="-210"/>
            <a:chExt cx="3852" cy="3601"/>
          </a:xfrm>
        </p:grpSpPr>
        <p:sp>
          <p:nvSpPr>
            <p:cNvPr id="650" name="Google Shape;650;p54"/>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51" name="Google Shape;651;p54"/>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52" name="Google Shape;652;p54"/>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53" name="Google Shape;653;p54"/>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54" name="Google Shape;654;p54"/>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655" name="Google Shape;655;p54"/>
          <p:cNvGrpSpPr/>
          <p:nvPr/>
        </p:nvGrpSpPr>
        <p:grpSpPr>
          <a:xfrm>
            <a:off x="376729" y="5168264"/>
            <a:ext cx="1288364" cy="1201696"/>
            <a:chOff x="-60" y="-50"/>
            <a:chExt cx="996" cy="929"/>
          </a:xfrm>
        </p:grpSpPr>
        <p:sp>
          <p:nvSpPr>
            <p:cNvPr id="656" name="Google Shape;656;p54"/>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57" name="Google Shape;657;p54"/>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58" name="Google Shape;658;p54"/>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59" name="Google Shape;659;p54"/>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660"/>
        <p:cNvGrpSpPr/>
        <p:nvPr/>
      </p:nvGrpSpPr>
      <p:grpSpPr>
        <a:xfrm>
          <a:off x="0" y="0"/>
          <a:ext cx="0" cy="0"/>
          <a:chOff x="0" y="0"/>
          <a:chExt cx="0" cy="0"/>
        </a:xfrm>
      </p:grpSpPr>
      <p:sp>
        <p:nvSpPr>
          <p:cNvPr id="661" name="Google Shape;661;p55"/>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62" name="Google Shape;662;p55"/>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63" name="Google Shape;663;p55"/>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4" name="Google Shape;664;p55"/>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65" name="Google Shape;665;p55"/>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6" name="Google Shape;666;p55"/>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7" name="Google Shape;667;p55"/>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68" name="Google Shape;668;p55"/>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9" name="Google Shape;669;p55"/>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0" name="Google Shape;670;p55"/>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1" name="Google Shape;671;p55"/>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72" name="Google Shape;672;p55"/>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3" name="Google Shape;673;p55"/>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4" name="Google Shape;674;p55"/>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5" name="Google Shape;675;p55"/>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6" name="Google Shape;676;p5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7" name="Google Shape;677;p5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78" name="Google Shape;678;p5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79" name="Google Shape;679;p5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80" name="Google Shape;680;p5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681"/>
        <p:cNvGrpSpPr/>
        <p:nvPr/>
      </p:nvGrpSpPr>
      <p:grpSpPr>
        <a:xfrm>
          <a:off x="0" y="0"/>
          <a:ext cx="0" cy="0"/>
          <a:chOff x="0" y="0"/>
          <a:chExt cx="0" cy="0"/>
        </a:xfrm>
      </p:grpSpPr>
      <p:pic>
        <p:nvPicPr>
          <p:cNvPr id="682" name="Google Shape;682;p56"/>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683" name="Google Shape;683;p56"/>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84" name="Google Shape;684;p56"/>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85" name="Google Shape;685;p56"/>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86" name="Google Shape;686;p56"/>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7" name="Google Shape;687;p56"/>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8" name="Google Shape;688;p56"/>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9" name="Google Shape;689;p56"/>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0" name="Google Shape;690;p56"/>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91" name="Google Shape;691;p56"/>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692" name="Google Shape;692;p56"/>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3" name="Google Shape;693;p5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94" name="Google Shape;694;p5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95" name="Google Shape;695;p56">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96" name="Google Shape;696;p5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97" name="Google Shape;697;p56"/>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8" name="Google Shape;698;p56"/>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699"/>
        <p:cNvGrpSpPr/>
        <p:nvPr/>
      </p:nvGrpSpPr>
      <p:grpSpPr>
        <a:xfrm>
          <a:off x="0" y="0"/>
          <a:ext cx="0" cy="0"/>
          <a:chOff x="0" y="0"/>
          <a:chExt cx="0" cy="0"/>
        </a:xfrm>
      </p:grpSpPr>
      <p:sp>
        <p:nvSpPr>
          <p:cNvPr id="700" name="Google Shape;700;p57"/>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1" name="Google Shape;701;p57"/>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2" name="Google Shape;702;p57"/>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03" name="Google Shape;703;p57"/>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704" name="Google Shape;704;p57"/>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705" name="Google Shape;705;p57"/>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6" name="Google Shape;706;p57"/>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7" name="Google Shape;707;p57"/>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8" name="Google Shape;708;p57"/>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9" name="Google Shape;709;p57"/>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0" name="Google Shape;710;p57"/>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1" name="Google Shape;711;p57"/>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2" name="Google Shape;712;p57"/>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3" name="Google Shape;713;p57"/>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4" name="Google Shape;714;p57"/>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5" name="Google Shape;715;p57"/>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6" name="Google Shape;716;p5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717" name="Google Shape;717;p5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18" name="Google Shape;718;p57"/>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719"/>
        <p:cNvGrpSpPr/>
        <p:nvPr/>
      </p:nvGrpSpPr>
      <p:grpSpPr>
        <a:xfrm>
          <a:off x="0" y="0"/>
          <a:ext cx="0" cy="0"/>
          <a:chOff x="0" y="0"/>
          <a:chExt cx="0" cy="0"/>
        </a:xfrm>
      </p:grpSpPr>
      <p:sp>
        <p:nvSpPr>
          <p:cNvPr id="720" name="Google Shape;720;p58"/>
          <p:cNvSpPr>
            <a:spLocks noGrp="1"/>
          </p:cNvSpPr>
          <p:nvPr>
            <p:ph type="pic" idx="2"/>
          </p:nvPr>
        </p:nvSpPr>
        <p:spPr>
          <a:xfrm>
            <a:off x="624115" y="1903413"/>
            <a:ext cx="1452563" cy="1671637"/>
          </a:xfrm>
          <a:prstGeom prst="rect">
            <a:avLst/>
          </a:prstGeom>
          <a:solidFill>
            <a:srgbClr val="D9D9D9"/>
          </a:solidFill>
          <a:ln>
            <a:noFill/>
          </a:ln>
        </p:spPr>
      </p:sp>
      <p:sp>
        <p:nvSpPr>
          <p:cNvPr id="721" name="Google Shape;721;p58"/>
          <p:cNvSpPr>
            <a:spLocks noGrp="1"/>
          </p:cNvSpPr>
          <p:nvPr>
            <p:ph type="pic" idx="3"/>
          </p:nvPr>
        </p:nvSpPr>
        <p:spPr>
          <a:xfrm>
            <a:off x="6455195" y="1903413"/>
            <a:ext cx="1452563" cy="1671637"/>
          </a:xfrm>
          <a:prstGeom prst="rect">
            <a:avLst/>
          </a:prstGeom>
          <a:solidFill>
            <a:srgbClr val="D9D9D9"/>
          </a:solidFill>
          <a:ln>
            <a:noFill/>
          </a:ln>
        </p:spPr>
      </p:sp>
      <p:sp>
        <p:nvSpPr>
          <p:cNvPr id="722" name="Google Shape;722;p58"/>
          <p:cNvSpPr>
            <a:spLocks noGrp="1"/>
          </p:cNvSpPr>
          <p:nvPr>
            <p:ph type="pic" idx="4"/>
          </p:nvPr>
        </p:nvSpPr>
        <p:spPr>
          <a:xfrm>
            <a:off x="624115" y="4379453"/>
            <a:ext cx="1452563" cy="1671637"/>
          </a:xfrm>
          <a:prstGeom prst="rect">
            <a:avLst/>
          </a:prstGeom>
          <a:solidFill>
            <a:srgbClr val="D9D9D9"/>
          </a:solidFill>
          <a:ln>
            <a:noFill/>
          </a:ln>
        </p:spPr>
      </p:sp>
      <p:sp>
        <p:nvSpPr>
          <p:cNvPr id="723" name="Google Shape;723;p58"/>
          <p:cNvSpPr>
            <a:spLocks noGrp="1"/>
          </p:cNvSpPr>
          <p:nvPr>
            <p:ph type="pic" idx="5"/>
          </p:nvPr>
        </p:nvSpPr>
        <p:spPr>
          <a:xfrm>
            <a:off x="6455195" y="4379453"/>
            <a:ext cx="1452563" cy="1671637"/>
          </a:xfrm>
          <a:prstGeom prst="rect">
            <a:avLst/>
          </a:prstGeom>
          <a:solidFill>
            <a:srgbClr val="D9D9D9"/>
          </a:solidFill>
          <a:ln>
            <a:noFill/>
          </a:ln>
        </p:spPr>
      </p:sp>
      <p:sp>
        <p:nvSpPr>
          <p:cNvPr id="724" name="Google Shape;724;p5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5" name="Google Shape;725;p5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26" name="Google Shape;726;p5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27" name="Google Shape;727;p5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28" name="Google Shape;728;p5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729" name="Google Shape;729;p58"/>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0" name="Google Shape;730;p58"/>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1" name="Google Shape;731;p58"/>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2" name="Google Shape;732;p58"/>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733"/>
        <p:cNvGrpSpPr/>
        <p:nvPr/>
      </p:nvGrpSpPr>
      <p:grpSpPr>
        <a:xfrm>
          <a:off x="0" y="0"/>
          <a:ext cx="0" cy="0"/>
          <a:chOff x="0" y="0"/>
          <a:chExt cx="0" cy="0"/>
        </a:xfrm>
      </p:grpSpPr>
      <p:sp>
        <p:nvSpPr>
          <p:cNvPr id="734" name="Google Shape;734;p59"/>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5" name="Google Shape;735;p59"/>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6" name="Google Shape;736;p59"/>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7" name="Google Shape;737;p59"/>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8" name="Google Shape;738;p59"/>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9" name="Google Shape;739;p59"/>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0" name="Google Shape;740;p59"/>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1" name="Google Shape;741;p59"/>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42" name="Google Shape;742;p59"/>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743" name="Google Shape;743;p59"/>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744" name="Google Shape;744;p59"/>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5" name="Google Shape;745;p5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46" name="Google Shape;746;p59"/>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747" name="Google Shape;747;p5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748" name="Google Shape;748;p5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749"/>
        <p:cNvGrpSpPr/>
        <p:nvPr/>
      </p:nvGrpSpPr>
      <p:grpSpPr>
        <a:xfrm>
          <a:off x="0" y="0"/>
          <a:ext cx="0" cy="0"/>
          <a:chOff x="0" y="0"/>
          <a:chExt cx="0" cy="0"/>
        </a:xfrm>
      </p:grpSpPr>
      <p:pic>
        <p:nvPicPr>
          <p:cNvPr id="750" name="Google Shape;750;p60"/>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751" name="Google Shape;751;p60"/>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2" name="Google Shape;752;p60"/>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3" name="Google Shape;753;p60"/>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4" name="Google Shape;754;p60"/>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5" name="Google Shape;755;p60"/>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6" name="Google Shape;756;p60"/>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7" name="Google Shape;757;p60"/>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8" name="Google Shape;758;p60"/>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9" name="Google Shape;759;p6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60" name="Google Shape;760;p6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61" name="Google Shape;761;p6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62" name="Google Shape;762;p6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763"/>
        <p:cNvGrpSpPr/>
        <p:nvPr/>
      </p:nvGrpSpPr>
      <p:grpSpPr>
        <a:xfrm>
          <a:off x="0" y="0"/>
          <a:ext cx="0" cy="0"/>
          <a:chOff x="0" y="0"/>
          <a:chExt cx="0" cy="0"/>
        </a:xfrm>
      </p:grpSpPr>
      <p:sp>
        <p:nvSpPr>
          <p:cNvPr id="764" name="Google Shape;764;p61"/>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65" name="Google Shape;765;p61"/>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66" name="Google Shape;766;p61"/>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67" name="Google Shape;767;p61"/>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68" name="Google Shape;768;p61"/>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69" name="Google Shape;769;p61"/>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770" name="Google Shape;770;p61"/>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1" name="Google Shape;771;p61"/>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2" name="Google Shape;772;p61"/>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3" name="Google Shape;773;p61"/>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4" name="Google Shape;774;p61"/>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5" name="Google Shape;775;p61"/>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6" name="Google Shape;776;p61"/>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7" name="Google Shape;777;p61"/>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8" name="Google Shape;778;p61"/>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9" name="Google Shape;779;p6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0" name="Google Shape;780;p6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81" name="Google Shape;781;p6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82" name="Google Shape;782;p6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83" name="Google Shape;783;p6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784"/>
        <p:cNvGrpSpPr/>
        <p:nvPr/>
      </p:nvGrpSpPr>
      <p:grpSpPr>
        <a:xfrm>
          <a:off x="0" y="0"/>
          <a:ext cx="0" cy="0"/>
          <a:chOff x="0" y="0"/>
          <a:chExt cx="0" cy="0"/>
        </a:xfrm>
      </p:grpSpPr>
      <p:sp>
        <p:nvSpPr>
          <p:cNvPr id="785" name="Google Shape;785;p62"/>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86" name="Google Shape;786;p62"/>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87" name="Google Shape;787;p62"/>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788" name="Google Shape;788;p62"/>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9" name="Google Shape;789;p62"/>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0" name="Google Shape;790;p62"/>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1" name="Google Shape;791;p62"/>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2" name="Google Shape;792;p62"/>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3" name="Google Shape;793;p62"/>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4" name="Google Shape;794;p6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5" name="Google Shape;795;p6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796" name="Google Shape;796;p6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97" name="Google Shape;797;p6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798" name="Google Shape;798;p6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799" name="Google Shape;799;p62"/>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0" name="Google Shape;800;p62"/>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1" name="Google Shape;801;p62"/>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02" name="Google Shape;802;p62"/>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803" name="Google Shape;803;p62"/>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804"/>
        <p:cNvGrpSpPr/>
        <p:nvPr/>
      </p:nvGrpSpPr>
      <p:grpSpPr>
        <a:xfrm>
          <a:off x="0" y="0"/>
          <a:ext cx="0" cy="0"/>
          <a:chOff x="0" y="0"/>
          <a:chExt cx="0" cy="0"/>
        </a:xfrm>
      </p:grpSpPr>
      <p:sp>
        <p:nvSpPr>
          <p:cNvPr id="805" name="Google Shape;805;p63"/>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6" name="Google Shape;806;p63"/>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7" name="Google Shape;807;p63"/>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8" name="Google Shape;808;p63"/>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9" name="Google Shape;809;p63"/>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0" name="Google Shape;810;p63"/>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1" name="Google Shape;811;p63"/>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2" name="Google Shape;812;p63"/>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813" name="Google Shape;813;p63"/>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814" name="Google Shape;814;p63"/>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815" name="Google Shape;815;p63"/>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816" name="Google Shape;816;p63"/>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817" name="Google Shape;817;p63"/>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818" name="Google Shape;818;p63"/>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819" name="Google Shape;819;p63"/>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820" name="Google Shape;820;p63"/>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821" name="Google Shape;821;p63"/>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822" name="Google Shape;822;p63"/>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823" name="Google Shape;823;p63"/>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824" name="Google Shape;824;p63"/>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825" name="Google Shape;825;p63"/>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826" name="Google Shape;826;p63"/>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7" name="Google Shape;827;p63"/>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8" name="Google Shape;828;p63"/>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9" name="Google Shape;829;p63"/>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0" name="Google Shape;830;p6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1" name="Google Shape;831;p6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832" name="Google Shape;832;p6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833" name="Google Shape;833;p6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34" name="Google Shape;834;p6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835"/>
        <p:cNvGrpSpPr/>
        <p:nvPr/>
      </p:nvGrpSpPr>
      <p:grpSpPr>
        <a:xfrm>
          <a:off x="0" y="0"/>
          <a:ext cx="0" cy="0"/>
          <a:chOff x="0" y="0"/>
          <a:chExt cx="0" cy="0"/>
        </a:xfrm>
      </p:grpSpPr>
      <p:sp>
        <p:nvSpPr>
          <p:cNvPr id="836" name="Google Shape;836;p6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37" name="Google Shape;837;p64"/>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838" name="Google Shape;838;p64"/>
          <p:cNvGrpSpPr/>
          <p:nvPr/>
        </p:nvGrpSpPr>
        <p:grpSpPr>
          <a:xfrm>
            <a:off x="4979035" y="2404110"/>
            <a:ext cx="735013" cy="682321"/>
            <a:chOff x="5662614" y="3032124"/>
            <a:chExt cx="863600" cy="801689"/>
          </a:xfrm>
        </p:grpSpPr>
        <p:sp>
          <p:nvSpPr>
            <p:cNvPr id="839" name="Google Shape;839;p64"/>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40" name="Google Shape;840;p64"/>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841" name="Google Shape;841;p64"/>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842" name="Google Shape;842;p64"/>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843" name="Google Shape;843;p64"/>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844" name="Google Shape;844;p64"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845" name="Google Shape;845;p64"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846" name="Google Shape;846;p64"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847" name="Google Shape;847;p64"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848" name="Google Shape;848;p64"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849" name="Google Shape;849;p64"/>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850" name="Google Shape;850;p64"/>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851" name="Google Shape;851;p64">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52" name="Google Shape;852;p64">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53" name="Google Shape;853;p64">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854" name="Google Shape;854;p64"/>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855"/>
        <p:cNvGrpSpPr/>
        <p:nvPr/>
      </p:nvGrpSpPr>
      <p:grpSpPr>
        <a:xfrm>
          <a:off x="0" y="0"/>
          <a:ext cx="0" cy="0"/>
          <a:chOff x="0" y="0"/>
          <a:chExt cx="0" cy="0"/>
        </a:xfrm>
      </p:grpSpPr>
      <p:sp>
        <p:nvSpPr>
          <p:cNvPr id="856" name="Google Shape;856;p6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57" name="Google Shape;857;p65"/>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58" name="Google Shape;858;p65"/>
          <p:cNvSpPr>
            <a:spLocks noGrp="1"/>
          </p:cNvSpPr>
          <p:nvPr>
            <p:ph type="pic" idx="2"/>
          </p:nvPr>
        </p:nvSpPr>
        <p:spPr>
          <a:xfrm>
            <a:off x="4943872" y="-1634"/>
            <a:ext cx="7248128" cy="6859588"/>
          </a:xfrm>
          <a:prstGeom prst="rect">
            <a:avLst/>
          </a:prstGeom>
          <a:noFill/>
          <a:ln>
            <a:noFill/>
          </a:ln>
        </p:spPr>
      </p:sp>
      <p:pic>
        <p:nvPicPr>
          <p:cNvPr id="859" name="Google Shape;859;p65"/>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860" name="Google Shape;860;p65"/>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3333"/>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61" name="Google Shape;861;p6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862"/>
        <p:cNvGrpSpPr/>
        <p:nvPr/>
      </p:nvGrpSpPr>
      <p:grpSpPr>
        <a:xfrm>
          <a:off x="0" y="0"/>
          <a:ext cx="0" cy="0"/>
          <a:chOff x="0" y="0"/>
          <a:chExt cx="0" cy="0"/>
        </a:xfrm>
      </p:grpSpPr>
      <p:pic>
        <p:nvPicPr>
          <p:cNvPr id="863" name="Google Shape;863;p66"/>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864" name="Google Shape;864;p66"/>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865" name="Google Shape;865;p66"/>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6" name="Google Shape;866;p6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867" name="Google Shape;867;p66"/>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8" name="Google Shape;868;p66"/>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69" name="Google Shape;869;p66"/>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2.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image" Target="../media/image2.png"/><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heme" Target="../theme/theme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87" name="Google Shape;87;p14"/>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88" name="Google Shape;88;p14"/>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89" name="Google Shape;89;p14"/>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90" name="Google Shape;90;p14"/>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91" name="Google Shape;91;p14"/>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92" name="Google Shape;92;p14"/>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93" name="Google Shape;93;p14"/>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94" name="Google Shape;94;p14"/>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95" name="Google Shape;95;p14"/>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96" name="Google Shape;96;p14"/>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97" name="Google Shape;97;p14"/>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98" name="Google Shape;98;p14"/>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99" name="Google Shape;99;p14"/>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100" name="Google Shape;100;p14"/>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101" name="Google Shape;101;p14"/>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102" name="Google Shape;102;p14"/>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103" name="Google Shape;103;p14"/>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104" name="Google Shape;104;p14"/>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105" name="Google Shape;105;p14"/>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106" name="Google Shape;106;p14"/>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107" name="Google Shape;107;p14"/>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108" name="Google Shape;108;p14"/>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109" name="Google Shape;109;p14"/>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110" name="Google Shape;110;p14"/>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0" name="Google Shape;460;p37"/>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61" name="Google Shape;461;p37"/>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2" name="Google Shape;462;p37"/>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463" name="Google Shape;463;p37"/>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4"/>
        <p:cNvGrpSpPr/>
        <p:nvPr/>
      </p:nvGrpSpPr>
      <p:grpSpPr>
        <a:xfrm>
          <a:off x="0" y="0"/>
          <a:ext cx="0" cy="0"/>
          <a:chOff x="0" y="0"/>
          <a:chExt cx="0" cy="0"/>
        </a:xfrm>
      </p:grpSpPr>
      <p:sp>
        <p:nvSpPr>
          <p:cNvPr id="485" name="Google Shape;485;p42"/>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486" name="Google Shape;486;p42"/>
          <p:cNvPicPr preferRelativeResize="0"/>
          <p:nvPr/>
        </p:nvPicPr>
        <p:blipFill rotWithShape="1">
          <a:blip r:embed="rId26">
            <a:alphaModFix/>
          </a:blip>
          <a:srcRect l="81836" t="-4713" b="16530"/>
          <a:stretch/>
        </p:blipFill>
        <p:spPr>
          <a:xfrm>
            <a:off x="11547793" y="188640"/>
            <a:ext cx="424356" cy="459624"/>
          </a:xfrm>
          <a:prstGeom prst="rect">
            <a:avLst/>
          </a:prstGeom>
          <a:noFill/>
          <a:ln>
            <a:noFill/>
          </a:ln>
        </p:spPr>
      </p:pic>
      <p:sp>
        <p:nvSpPr>
          <p:cNvPr id="487" name="Google Shape;487;p42"/>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88" name="Google Shape;488;p42"/>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489" name="Google Shape;489;p42"/>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90" name="Google Shape;490;p42"/>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91" name="Google Shape;491;p42"/>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92" name="Google Shape;492;p42"/>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93" name="Google Shape;493;p42"/>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94" name="Google Shape;494;p42"/>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95" name="Google Shape;495;p42"/>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96" name="Google Shape;496;p42"/>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97" name="Google Shape;497;p42"/>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98" name="Google Shape;498;p42"/>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499" name="Google Shape;499;p42"/>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500" name="Google Shape;500;p42"/>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501" name="Google Shape;501;p42"/>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502" name="Google Shape;502;p42"/>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503" name="Google Shape;503;p42"/>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504" name="Google Shape;504;p42"/>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505" name="Google Shape;505;p42"/>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506" name="Google Shape;506;p42"/>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507" name="Google Shape;507;p42"/>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508" name="Google Shape;508;p42"/>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509" name="Google Shape;509;p42"/>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67"/>
          <p:cNvSpPr txBox="1">
            <a:spLocks noGrp="1"/>
          </p:cNvSpPr>
          <p:nvPr>
            <p:ph type="body" idx="1"/>
          </p:nvPr>
        </p:nvSpPr>
        <p:spPr>
          <a:xfrm>
            <a:off x="2100825" y="252500"/>
            <a:ext cx="9898200" cy="838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8DA9DB"/>
              </a:buClr>
              <a:buSzPts val="2400"/>
              <a:buNone/>
            </a:pPr>
            <a:r>
              <a:rPr lang="en-US" sz="3000" b="1">
                <a:solidFill>
                  <a:srgbClr val="8DA9DB"/>
                </a:solidFill>
                <a:latin typeface="Times New Roman"/>
                <a:ea typeface="Times New Roman"/>
                <a:cs typeface="Times New Roman"/>
                <a:sym typeface="Times New Roman"/>
              </a:rPr>
              <a:t>WEB BASED PLACEMENT MANAGEMENT SYSTEM</a:t>
            </a:r>
            <a:endParaRPr sz="3000">
              <a:solidFill>
                <a:srgbClr val="8DA9DB"/>
              </a:solidFill>
              <a:latin typeface="Calibri"/>
              <a:ea typeface="Calibri"/>
              <a:cs typeface="Calibri"/>
              <a:sym typeface="Calibri"/>
            </a:endParaRPr>
          </a:p>
        </p:txBody>
      </p:sp>
      <p:sp>
        <p:nvSpPr>
          <p:cNvPr id="875" name="Google Shape;875;p67"/>
          <p:cNvSpPr txBox="1"/>
          <p:nvPr/>
        </p:nvSpPr>
        <p:spPr>
          <a:xfrm>
            <a:off x="1975556" y="6333067"/>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6" name="Google Shape;876;p67"/>
          <p:cNvSpPr txBox="1"/>
          <p:nvPr/>
        </p:nvSpPr>
        <p:spPr>
          <a:xfrm>
            <a:off x="1547636" y="6510488"/>
            <a:ext cx="11414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002060"/>
                </a:solidFill>
                <a:latin typeface="Calibri"/>
                <a:ea typeface="Calibri"/>
                <a:cs typeface="Calibri"/>
                <a:sym typeface="Calibri"/>
              </a:rPr>
              <a:t>CSR Initiative</a:t>
            </a:r>
            <a:endParaRPr/>
          </a:p>
        </p:txBody>
      </p:sp>
      <p:sp>
        <p:nvSpPr>
          <p:cNvPr id="877" name="Google Shape;877;p67"/>
          <p:cNvSpPr txBox="1"/>
          <p:nvPr/>
        </p:nvSpPr>
        <p:spPr>
          <a:xfrm>
            <a:off x="6993525" y="1997551"/>
            <a:ext cx="3871800" cy="286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u="none">
                <a:solidFill>
                  <a:schemeClr val="lt1"/>
                </a:solidFill>
                <a:latin typeface="Times New Roman"/>
                <a:ea typeface="Times New Roman"/>
                <a:cs typeface="Times New Roman"/>
                <a:sym typeface="Times New Roman"/>
              </a:rPr>
              <a:t>Group </a:t>
            </a:r>
            <a:r>
              <a:rPr lang="en-US" sz="2000">
                <a:solidFill>
                  <a:schemeClr val="lt1"/>
                </a:solidFill>
                <a:latin typeface="Times New Roman"/>
                <a:ea typeface="Times New Roman"/>
                <a:cs typeface="Times New Roman"/>
                <a:sym typeface="Times New Roman"/>
              </a:rPr>
              <a:t>2</a:t>
            </a:r>
            <a:endParaRPr>
              <a:latin typeface="Times New Roman"/>
              <a:ea typeface="Times New Roman"/>
              <a:cs typeface="Times New Roman"/>
              <a:sym typeface="Times New Roman"/>
            </a:endParaRPr>
          </a:p>
          <a:p>
            <a:pPr marL="0" marR="0" lvl="0" indent="0" algn="l" rtl="0">
              <a:spcBef>
                <a:spcPts val="0"/>
              </a:spcBef>
              <a:spcAft>
                <a:spcPts val="0"/>
              </a:spcAft>
              <a:buNone/>
            </a:pPr>
            <a:r>
              <a:rPr lang="en-US" sz="2000" u="none">
                <a:solidFill>
                  <a:schemeClr val="lt1"/>
                </a:solidFill>
                <a:latin typeface="Times New Roman"/>
                <a:ea typeface="Times New Roman"/>
                <a:cs typeface="Times New Roman"/>
                <a:sym typeface="Times New Roman"/>
              </a:rPr>
              <a:t>Guide : Shiwani Kumbhalkar</a:t>
            </a:r>
            <a:endParaRPr>
              <a:latin typeface="Times New Roman"/>
              <a:ea typeface="Times New Roman"/>
              <a:cs typeface="Times New Roman"/>
              <a:sym typeface="Times New Roman"/>
            </a:endParaRPr>
          </a:p>
          <a:p>
            <a:pPr marL="0" marR="0" lvl="0" indent="0" algn="l" rtl="0">
              <a:spcBef>
                <a:spcPts val="0"/>
              </a:spcBef>
              <a:spcAft>
                <a:spcPts val="0"/>
              </a:spcAft>
              <a:buNone/>
            </a:pPr>
            <a:endParaRPr sz="200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endParaRPr sz="200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lt1"/>
                </a:solidFill>
                <a:latin typeface="Times New Roman"/>
                <a:ea typeface="Times New Roman"/>
                <a:cs typeface="Times New Roman"/>
                <a:sym typeface="Times New Roman"/>
              </a:rPr>
              <a:t>    </a:t>
            </a:r>
            <a:r>
              <a:rPr lang="en-US" sz="2000" u="none">
                <a:solidFill>
                  <a:schemeClr val="lt1"/>
                </a:solidFill>
                <a:latin typeface="Times New Roman"/>
                <a:ea typeface="Times New Roman"/>
                <a:cs typeface="Times New Roman"/>
                <a:sym typeface="Times New Roman"/>
              </a:rPr>
              <a:t>UID                       Full Name</a:t>
            </a:r>
            <a:endParaRPr>
              <a:latin typeface="Times New Roman"/>
              <a:ea typeface="Times New Roman"/>
              <a:cs typeface="Times New Roman"/>
              <a:sym typeface="Times New Roman"/>
            </a:endParaRPr>
          </a:p>
          <a:p>
            <a:pPr marL="0" marR="0" lvl="0" indent="0" algn="l" rtl="0">
              <a:spcBef>
                <a:spcPts val="0"/>
              </a:spcBef>
              <a:spcAft>
                <a:spcPts val="0"/>
              </a:spcAft>
              <a:buNone/>
            </a:pPr>
            <a:endParaRPr sz="2000" b="0" u="none">
              <a:solidFill>
                <a:schemeClr val="lt1"/>
              </a:solidFill>
              <a:latin typeface="Calibri"/>
              <a:ea typeface="Calibri"/>
              <a:cs typeface="Calibri"/>
              <a:sym typeface="Calibri"/>
            </a:endParaRPr>
          </a:p>
          <a:p>
            <a:pPr marL="0" marR="0" lvl="0" indent="0" algn="l" rtl="0">
              <a:spcBef>
                <a:spcPts val="0"/>
              </a:spcBef>
              <a:spcAft>
                <a:spcPts val="0"/>
              </a:spcAft>
              <a:buNone/>
            </a:pPr>
            <a:endParaRPr sz="2000" b="0" u="none">
              <a:solidFill>
                <a:schemeClr val="lt1"/>
              </a:solidFill>
              <a:latin typeface="Calibri"/>
              <a:ea typeface="Calibri"/>
              <a:cs typeface="Calibri"/>
              <a:sym typeface="Calibri"/>
            </a:endParaRPr>
          </a:p>
          <a:p>
            <a:pPr marL="0" marR="0" lvl="0" indent="0" algn="l" rtl="0">
              <a:spcBef>
                <a:spcPts val="0"/>
              </a:spcBef>
              <a:spcAft>
                <a:spcPts val="0"/>
              </a:spcAft>
              <a:buNone/>
            </a:pPr>
            <a:endParaRPr sz="2000" b="0" u="none">
              <a:solidFill>
                <a:schemeClr val="lt1"/>
              </a:solidFill>
              <a:latin typeface="Calibri"/>
              <a:ea typeface="Calibri"/>
              <a:cs typeface="Calibri"/>
              <a:sym typeface="Calibri"/>
            </a:endParaRPr>
          </a:p>
          <a:p>
            <a:pPr marL="0" marR="0" lvl="0" indent="0" algn="l" rtl="0">
              <a:spcBef>
                <a:spcPts val="0"/>
              </a:spcBef>
              <a:spcAft>
                <a:spcPts val="0"/>
              </a:spcAft>
              <a:buNone/>
            </a:pPr>
            <a:endParaRPr sz="2000" b="0" u="none">
              <a:solidFill>
                <a:schemeClr val="lt1"/>
              </a:solidFill>
              <a:latin typeface="Calibri"/>
              <a:ea typeface="Calibri"/>
              <a:cs typeface="Calibri"/>
              <a:sym typeface="Calibri"/>
            </a:endParaRPr>
          </a:p>
        </p:txBody>
      </p:sp>
      <p:pic>
        <p:nvPicPr>
          <p:cNvPr id="878" name="Google Shape;878;p67"/>
          <p:cNvPicPr preferRelativeResize="0"/>
          <p:nvPr/>
        </p:nvPicPr>
        <p:blipFill rotWithShape="1">
          <a:blip r:embed="rId3">
            <a:alphaModFix/>
          </a:blip>
          <a:srcRect/>
          <a:stretch/>
        </p:blipFill>
        <p:spPr>
          <a:xfrm>
            <a:off x="0" y="2598821"/>
            <a:ext cx="4723638" cy="1322184"/>
          </a:xfrm>
          <a:prstGeom prst="rect">
            <a:avLst/>
          </a:prstGeom>
          <a:noFill/>
          <a:ln>
            <a:noFill/>
          </a:ln>
        </p:spPr>
      </p:pic>
      <p:graphicFrame>
        <p:nvGraphicFramePr>
          <p:cNvPr id="879" name="Google Shape;879;p67"/>
          <p:cNvGraphicFramePr/>
          <p:nvPr>
            <p:extLst>
              <p:ext uri="{D42A27DB-BD31-4B8C-83A1-F6EECF244321}">
                <p14:modId xmlns:p14="http://schemas.microsoft.com/office/powerpoint/2010/main" val="170111087"/>
              </p:ext>
            </p:extLst>
          </p:nvPr>
        </p:nvGraphicFramePr>
        <p:xfrm>
          <a:off x="7066743" y="3127339"/>
          <a:ext cx="4210150" cy="3575025"/>
        </p:xfrm>
        <a:graphic>
          <a:graphicData uri="http://schemas.openxmlformats.org/drawingml/2006/table">
            <a:tbl>
              <a:tblPr>
                <a:noFill/>
                <a:tableStyleId>{EF215713-078B-4111-9A76-6B2DAEF84745}</a:tableStyleId>
              </a:tblPr>
              <a:tblGrid>
                <a:gridCol w="4210150"/>
              </a:tblGrid>
              <a:tr h="345425">
                <a:tc>
                  <a:txBody>
                    <a:bodyPr/>
                    <a:lstStyle/>
                    <a:p>
                      <a:pPr marL="0" marR="0" lvl="0" indent="0" algn="ctr" rtl="0">
                        <a:spcBef>
                          <a:spcPts val="0"/>
                        </a:spcBef>
                        <a:spcAft>
                          <a:spcPts val="0"/>
                        </a:spcAft>
                        <a:buNone/>
                      </a:pPr>
                      <a:r>
                        <a:rPr lang="en-US" sz="1800" dirty="0">
                          <a:solidFill>
                            <a:schemeClr val="lt1"/>
                          </a:solidFill>
                        </a:rPr>
                        <a:t> </a:t>
                      </a:r>
                      <a:endParaRPr sz="1800" u="none" strike="noStrike" cap="none" dirty="0">
                        <a:solidFill>
                          <a:schemeClr val="lt1"/>
                        </a:solidFill>
                      </a:endParaRPr>
                    </a:p>
                  </a:txBody>
                  <a:tcPr marL="19050" marR="19050" marT="12700" marB="12700" anchor="b"/>
                </a:tc>
              </a:tr>
              <a:tr h="2459700">
                <a:tc>
                  <a:txBody>
                    <a:bodyPr/>
                    <a:lstStyle/>
                    <a:p>
                      <a:pPr marL="0" marR="0" lvl="0" indent="0" algn="l" rtl="0">
                        <a:spcBef>
                          <a:spcPts val="0"/>
                        </a:spcBef>
                        <a:spcAft>
                          <a:spcPts val="0"/>
                        </a:spcAft>
                        <a:buNone/>
                      </a:pPr>
                      <a:r>
                        <a:rPr lang="en-US" sz="1800" dirty="0">
                          <a:solidFill>
                            <a:schemeClr val="lt1"/>
                          </a:solidFill>
                          <a:latin typeface="Times New Roman"/>
                          <a:ea typeface="Times New Roman"/>
                          <a:cs typeface="Times New Roman"/>
                          <a:sym typeface="Times New Roman"/>
                        </a:rPr>
                        <a:t>TC02022939          </a:t>
                      </a:r>
                      <a:r>
                        <a:rPr lang="en-US" sz="1800" dirty="0" err="1">
                          <a:solidFill>
                            <a:schemeClr val="lt1"/>
                          </a:solidFill>
                          <a:latin typeface="Times New Roman"/>
                          <a:ea typeface="Times New Roman"/>
                          <a:cs typeface="Times New Roman"/>
                          <a:sym typeface="Times New Roman"/>
                        </a:rPr>
                        <a:t>Vaishnavi</a:t>
                      </a:r>
                      <a:r>
                        <a:rPr lang="en-US" sz="1800" dirty="0">
                          <a:solidFill>
                            <a:schemeClr val="lt1"/>
                          </a:solidFill>
                          <a:latin typeface="Times New Roman"/>
                          <a:ea typeface="Times New Roman"/>
                          <a:cs typeface="Times New Roman"/>
                          <a:sym typeface="Times New Roman"/>
                        </a:rPr>
                        <a:t> </a:t>
                      </a:r>
                      <a:r>
                        <a:rPr lang="en-US" sz="1800" dirty="0" err="1">
                          <a:solidFill>
                            <a:schemeClr val="lt1"/>
                          </a:solidFill>
                          <a:latin typeface="Times New Roman"/>
                          <a:ea typeface="Times New Roman"/>
                          <a:cs typeface="Times New Roman"/>
                          <a:sym typeface="Times New Roman"/>
                        </a:rPr>
                        <a:t>Jadhav</a:t>
                      </a: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SzPts val="1100"/>
                        <a:buNone/>
                      </a:pPr>
                      <a:r>
                        <a:rPr lang="en-US" sz="1800" dirty="0">
                          <a:solidFill>
                            <a:schemeClr val="lt1"/>
                          </a:solidFill>
                          <a:latin typeface="Times New Roman"/>
                          <a:ea typeface="Times New Roman"/>
                          <a:cs typeface="Times New Roman"/>
                          <a:sym typeface="Times New Roman"/>
                        </a:rPr>
                        <a:t>TC02022905          </a:t>
                      </a:r>
                      <a:r>
                        <a:rPr lang="en-US" sz="1800" dirty="0" err="1">
                          <a:solidFill>
                            <a:schemeClr val="lt1"/>
                          </a:solidFill>
                          <a:latin typeface="Times New Roman"/>
                          <a:ea typeface="Times New Roman"/>
                          <a:cs typeface="Times New Roman"/>
                          <a:sym typeface="Times New Roman"/>
                        </a:rPr>
                        <a:t>Disha</a:t>
                      </a:r>
                      <a:r>
                        <a:rPr lang="en-US" sz="1800" dirty="0">
                          <a:solidFill>
                            <a:schemeClr val="lt1"/>
                          </a:solidFill>
                          <a:latin typeface="Times New Roman"/>
                          <a:ea typeface="Times New Roman"/>
                          <a:cs typeface="Times New Roman"/>
                          <a:sym typeface="Times New Roman"/>
                        </a:rPr>
                        <a:t> </a:t>
                      </a:r>
                      <a:r>
                        <a:rPr lang="en-US" sz="1800" dirty="0" err="1">
                          <a:solidFill>
                            <a:schemeClr val="lt1"/>
                          </a:solidFill>
                          <a:latin typeface="Times New Roman"/>
                          <a:ea typeface="Times New Roman"/>
                          <a:cs typeface="Times New Roman"/>
                          <a:sym typeface="Times New Roman"/>
                        </a:rPr>
                        <a:t>Rajendra</a:t>
                      </a:r>
                      <a:r>
                        <a:rPr lang="en-US" sz="1800" dirty="0">
                          <a:solidFill>
                            <a:schemeClr val="lt1"/>
                          </a:solidFill>
                          <a:latin typeface="Times New Roman"/>
                          <a:ea typeface="Times New Roman"/>
                          <a:cs typeface="Times New Roman"/>
                          <a:sym typeface="Times New Roman"/>
                        </a:rPr>
                        <a:t> </a:t>
                      </a:r>
                      <a:r>
                        <a:rPr lang="en-US" sz="1800" dirty="0" err="1">
                          <a:solidFill>
                            <a:schemeClr val="lt1"/>
                          </a:solidFill>
                          <a:latin typeface="Times New Roman"/>
                          <a:ea typeface="Times New Roman"/>
                          <a:cs typeface="Times New Roman"/>
                          <a:sym typeface="Times New Roman"/>
                        </a:rPr>
                        <a:t>Tamore</a:t>
                      </a: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SzPts val="1100"/>
                        <a:buNone/>
                      </a:pPr>
                      <a:r>
                        <a:rPr lang="en-US" sz="1800" dirty="0">
                          <a:solidFill>
                            <a:schemeClr val="lt1"/>
                          </a:solidFill>
                          <a:latin typeface="Times New Roman"/>
                          <a:ea typeface="Times New Roman"/>
                          <a:cs typeface="Times New Roman"/>
                          <a:sym typeface="Times New Roman"/>
                        </a:rPr>
                        <a:t>TC02022903          </a:t>
                      </a:r>
                      <a:r>
                        <a:rPr lang="en-US" sz="1800" dirty="0" err="1">
                          <a:solidFill>
                            <a:schemeClr val="lt1"/>
                          </a:solidFill>
                          <a:latin typeface="Times New Roman"/>
                          <a:ea typeface="Times New Roman"/>
                          <a:cs typeface="Times New Roman"/>
                          <a:sym typeface="Times New Roman"/>
                        </a:rPr>
                        <a:t>Ankita</a:t>
                      </a:r>
                      <a:r>
                        <a:rPr lang="en-US" sz="1800" dirty="0">
                          <a:solidFill>
                            <a:schemeClr val="lt1"/>
                          </a:solidFill>
                          <a:latin typeface="Times New Roman"/>
                          <a:ea typeface="Times New Roman"/>
                          <a:cs typeface="Times New Roman"/>
                          <a:sym typeface="Times New Roman"/>
                        </a:rPr>
                        <a:t> </a:t>
                      </a:r>
                      <a:r>
                        <a:rPr lang="en-US" sz="1800" dirty="0" err="1">
                          <a:solidFill>
                            <a:schemeClr val="lt1"/>
                          </a:solidFill>
                          <a:latin typeface="Times New Roman"/>
                          <a:ea typeface="Times New Roman"/>
                          <a:cs typeface="Times New Roman"/>
                          <a:sym typeface="Times New Roman"/>
                        </a:rPr>
                        <a:t>Omprakash</a:t>
                      </a:r>
                      <a:r>
                        <a:rPr lang="en-US" sz="1800" dirty="0">
                          <a:solidFill>
                            <a:schemeClr val="lt1"/>
                          </a:solidFill>
                          <a:latin typeface="Times New Roman"/>
                          <a:ea typeface="Times New Roman"/>
                          <a:cs typeface="Times New Roman"/>
                          <a:sym typeface="Times New Roman"/>
                        </a:rPr>
                        <a:t> </a:t>
                      </a:r>
                      <a:r>
                        <a:rPr lang="en-US" sz="1800" dirty="0" err="1">
                          <a:solidFill>
                            <a:schemeClr val="lt1"/>
                          </a:solidFill>
                          <a:latin typeface="Times New Roman"/>
                          <a:ea typeface="Times New Roman"/>
                          <a:cs typeface="Times New Roman"/>
                          <a:sym typeface="Times New Roman"/>
                        </a:rPr>
                        <a:t>Yadav</a:t>
                      </a: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SzPts val="1100"/>
                        <a:buNone/>
                      </a:pPr>
                      <a:r>
                        <a:rPr lang="en-US" sz="1800" dirty="0">
                          <a:solidFill>
                            <a:schemeClr val="lt1"/>
                          </a:solidFill>
                          <a:latin typeface="Times New Roman"/>
                          <a:ea typeface="Times New Roman"/>
                          <a:cs typeface="Times New Roman"/>
                          <a:sym typeface="Times New Roman"/>
                        </a:rPr>
                        <a:t>TC02022933          </a:t>
                      </a:r>
                      <a:r>
                        <a:rPr lang="en-US" sz="1800" dirty="0" err="1">
                          <a:solidFill>
                            <a:schemeClr val="lt1"/>
                          </a:solidFill>
                          <a:latin typeface="Times New Roman"/>
                          <a:ea typeface="Times New Roman"/>
                          <a:cs typeface="Times New Roman"/>
                          <a:sym typeface="Times New Roman"/>
                        </a:rPr>
                        <a:t>Simran</a:t>
                      </a:r>
                      <a:r>
                        <a:rPr lang="en-US" sz="1800" dirty="0">
                          <a:solidFill>
                            <a:schemeClr val="lt1"/>
                          </a:solidFill>
                          <a:latin typeface="Times New Roman"/>
                          <a:ea typeface="Times New Roman"/>
                          <a:cs typeface="Times New Roman"/>
                          <a:sym typeface="Times New Roman"/>
                        </a:rPr>
                        <a:t> Sanjay </a:t>
                      </a:r>
                      <a:r>
                        <a:rPr lang="en-US" sz="1800" dirty="0" err="1">
                          <a:solidFill>
                            <a:schemeClr val="lt1"/>
                          </a:solidFill>
                          <a:latin typeface="Times New Roman"/>
                          <a:ea typeface="Times New Roman"/>
                          <a:cs typeface="Times New Roman"/>
                          <a:sym typeface="Times New Roman"/>
                        </a:rPr>
                        <a:t>Sankhe</a:t>
                      </a: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SzPts val="1100"/>
                        <a:buNone/>
                      </a:pPr>
                      <a:r>
                        <a:rPr lang="en-US" sz="1800" dirty="0">
                          <a:solidFill>
                            <a:schemeClr val="lt1"/>
                          </a:solidFill>
                          <a:latin typeface="Times New Roman"/>
                          <a:ea typeface="Times New Roman"/>
                          <a:cs typeface="Times New Roman"/>
                          <a:sym typeface="Times New Roman"/>
                        </a:rPr>
                        <a:t>TC02022902          </a:t>
                      </a:r>
                      <a:r>
                        <a:rPr lang="en-US" sz="1800" dirty="0" err="1">
                          <a:solidFill>
                            <a:schemeClr val="lt1"/>
                          </a:solidFill>
                          <a:latin typeface="Times New Roman"/>
                          <a:ea typeface="Times New Roman"/>
                          <a:cs typeface="Times New Roman"/>
                          <a:sym typeface="Times New Roman"/>
                        </a:rPr>
                        <a:t>Aishwarya</a:t>
                      </a:r>
                      <a:r>
                        <a:rPr lang="en-US" sz="1800" dirty="0">
                          <a:solidFill>
                            <a:schemeClr val="lt1"/>
                          </a:solidFill>
                          <a:latin typeface="Times New Roman"/>
                          <a:ea typeface="Times New Roman"/>
                          <a:cs typeface="Times New Roman"/>
                          <a:sym typeface="Times New Roman"/>
                        </a:rPr>
                        <a:t> Rajesh </a:t>
                      </a:r>
                      <a:r>
                        <a:rPr lang="en-US" sz="1800" dirty="0" err="1">
                          <a:solidFill>
                            <a:schemeClr val="lt1"/>
                          </a:solidFill>
                          <a:latin typeface="Times New Roman"/>
                          <a:ea typeface="Times New Roman"/>
                          <a:cs typeface="Times New Roman"/>
                          <a:sym typeface="Times New Roman"/>
                        </a:rPr>
                        <a:t>Shinde</a:t>
                      </a: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SzPts val="1100"/>
                        <a:buNone/>
                      </a:pPr>
                      <a:r>
                        <a:rPr lang="en-US" sz="1800" dirty="0">
                          <a:solidFill>
                            <a:schemeClr val="lt1"/>
                          </a:solidFill>
                          <a:latin typeface="Times New Roman"/>
                          <a:ea typeface="Times New Roman"/>
                          <a:cs typeface="Times New Roman"/>
                          <a:sym typeface="Times New Roman"/>
                        </a:rPr>
                        <a:t>TC02022927          </a:t>
                      </a:r>
                      <a:r>
                        <a:rPr lang="en-US" sz="1800" dirty="0" err="1">
                          <a:solidFill>
                            <a:schemeClr val="lt1"/>
                          </a:solidFill>
                          <a:latin typeface="Times New Roman"/>
                          <a:ea typeface="Times New Roman"/>
                          <a:cs typeface="Times New Roman"/>
                          <a:sym typeface="Times New Roman"/>
                        </a:rPr>
                        <a:t>Priti</a:t>
                      </a:r>
                      <a:r>
                        <a:rPr lang="en-US" sz="1800" dirty="0">
                          <a:solidFill>
                            <a:schemeClr val="lt1"/>
                          </a:solidFill>
                          <a:latin typeface="Times New Roman"/>
                          <a:ea typeface="Times New Roman"/>
                          <a:cs typeface="Times New Roman"/>
                          <a:sym typeface="Times New Roman"/>
                        </a:rPr>
                        <a:t> </a:t>
                      </a:r>
                      <a:r>
                        <a:rPr lang="en-US" sz="1800" dirty="0" err="1">
                          <a:solidFill>
                            <a:schemeClr val="lt1"/>
                          </a:solidFill>
                          <a:latin typeface="Times New Roman"/>
                          <a:ea typeface="Times New Roman"/>
                          <a:cs typeface="Times New Roman"/>
                          <a:sym typeface="Times New Roman"/>
                        </a:rPr>
                        <a:t>Prem</a:t>
                      </a:r>
                      <a:r>
                        <a:rPr lang="en-US" sz="1800" dirty="0">
                          <a:solidFill>
                            <a:schemeClr val="lt1"/>
                          </a:solidFill>
                          <a:latin typeface="Times New Roman"/>
                          <a:ea typeface="Times New Roman"/>
                          <a:cs typeface="Times New Roman"/>
                          <a:sym typeface="Times New Roman"/>
                        </a:rPr>
                        <a:t> </a:t>
                      </a:r>
                      <a:r>
                        <a:rPr lang="en-US" sz="1800" dirty="0" err="1">
                          <a:solidFill>
                            <a:schemeClr val="lt1"/>
                          </a:solidFill>
                          <a:latin typeface="Times New Roman"/>
                          <a:ea typeface="Times New Roman"/>
                          <a:cs typeface="Times New Roman"/>
                          <a:sym typeface="Times New Roman"/>
                        </a:rPr>
                        <a:t>Ghodke</a:t>
                      </a: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SzPts val="1100"/>
                        <a:buNone/>
                      </a:pPr>
                      <a:r>
                        <a:rPr lang="en-US" sz="1800" dirty="0">
                          <a:solidFill>
                            <a:schemeClr val="lt1"/>
                          </a:solidFill>
                          <a:latin typeface="Times New Roman"/>
                          <a:ea typeface="Times New Roman"/>
                          <a:cs typeface="Times New Roman"/>
                          <a:sym typeface="Times New Roman"/>
                        </a:rPr>
                        <a:t>TC02022932  </a:t>
                      </a:r>
                      <a:r>
                        <a:rPr lang="en-US" sz="1800" dirty="0" smtClean="0">
                          <a:solidFill>
                            <a:schemeClr val="lt1"/>
                          </a:solidFill>
                          <a:latin typeface="Times New Roman"/>
                          <a:ea typeface="Times New Roman"/>
                          <a:cs typeface="Times New Roman"/>
                          <a:sym typeface="Times New Roman"/>
                        </a:rPr>
                        <a:t>        </a:t>
                      </a:r>
                      <a:r>
                        <a:rPr lang="en-US" sz="1800" dirty="0" err="1" smtClean="0">
                          <a:solidFill>
                            <a:schemeClr val="lt1"/>
                          </a:solidFill>
                          <a:latin typeface="Times New Roman"/>
                          <a:ea typeface="Times New Roman"/>
                          <a:cs typeface="Times New Roman"/>
                          <a:sym typeface="Times New Roman"/>
                        </a:rPr>
                        <a:t>Shubhangi</a:t>
                      </a:r>
                      <a:r>
                        <a:rPr lang="en-US" sz="1800" dirty="0" smtClean="0">
                          <a:solidFill>
                            <a:schemeClr val="lt1"/>
                          </a:solidFill>
                          <a:latin typeface="Times New Roman"/>
                          <a:ea typeface="Times New Roman"/>
                          <a:cs typeface="Times New Roman"/>
                          <a:sym typeface="Times New Roman"/>
                        </a:rPr>
                        <a:t> </a:t>
                      </a:r>
                      <a:r>
                        <a:rPr lang="en-US" sz="1800" dirty="0" err="1">
                          <a:solidFill>
                            <a:schemeClr val="lt1"/>
                          </a:solidFill>
                          <a:latin typeface="Times New Roman"/>
                          <a:ea typeface="Times New Roman"/>
                          <a:cs typeface="Times New Roman"/>
                          <a:sym typeface="Times New Roman"/>
                        </a:rPr>
                        <a:t>Ghorkhana</a:t>
                      </a:r>
                      <a:r>
                        <a:rPr lang="en-US" sz="1800" dirty="0">
                          <a:solidFill>
                            <a:schemeClr val="lt1"/>
                          </a:solidFill>
                          <a:latin typeface="Times New Roman"/>
                          <a:ea typeface="Times New Roman"/>
                          <a:cs typeface="Times New Roman"/>
                          <a:sym typeface="Times New Roman"/>
                        </a:rPr>
                        <a:t> </a:t>
                      </a:r>
                      <a:endParaRPr sz="1800"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SzPts val="1100"/>
                        <a:buNone/>
                      </a:pPr>
                      <a:r>
                        <a:rPr lang="en-US" sz="1800" smtClean="0">
                          <a:solidFill>
                            <a:schemeClr val="lt1"/>
                          </a:solidFill>
                          <a:latin typeface="Times New Roman" pitchFamily="18" charset="0"/>
                          <a:cs typeface="Times New Roman" pitchFamily="18" charset="0"/>
                        </a:rPr>
                        <a:t>TC02022917</a:t>
                      </a:r>
                      <a:r>
                        <a:rPr lang="en-US" sz="1800" baseline="0" smtClean="0">
                          <a:solidFill>
                            <a:schemeClr val="lt1"/>
                          </a:solidFill>
                          <a:latin typeface="Times New Roman" pitchFamily="18" charset="0"/>
                          <a:cs typeface="Times New Roman" pitchFamily="18" charset="0"/>
                        </a:rPr>
                        <a:t>          </a:t>
                      </a:r>
                      <a:r>
                        <a:rPr lang="en-US" sz="1800" baseline="0" dirty="0" err="1" smtClean="0">
                          <a:solidFill>
                            <a:schemeClr val="lt1"/>
                          </a:solidFill>
                          <a:latin typeface="Times New Roman" pitchFamily="18" charset="0"/>
                          <a:cs typeface="Times New Roman" pitchFamily="18" charset="0"/>
                        </a:rPr>
                        <a:t>Novina</a:t>
                      </a:r>
                      <a:r>
                        <a:rPr lang="en-US" sz="1800" baseline="0" dirty="0" smtClean="0">
                          <a:solidFill>
                            <a:schemeClr val="lt1"/>
                          </a:solidFill>
                          <a:latin typeface="Times New Roman" pitchFamily="18" charset="0"/>
                          <a:cs typeface="Times New Roman" pitchFamily="18" charset="0"/>
                        </a:rPr>
                        <a:t> </a:t>
                      </a:r>
                      <a:r>
                        <a:rPr lang="en-US" sz="1800" baseline="0" dirty="0" err="1" smtClean="0">
                          <a:solidFill>
                            <a:schemeClr val="lt1"/>
                          </a:solidFill>
                          <a:latin typeface="Times New Roman" pitchFamily="18" charset="0"/>
                          <a:cs typeface="Times New Roman" pitchFamily="18" charset="0"/>
                        </a:rPr>
                        <a:t>Hareshwar</a:t>
                      </a:r>
                      <a:r>
                        <a:rPr lang="en-US" sz="1800" baseline="0" dirty="0" smtClean="0">
                          <a:solidFill>
                            <a:schemeClr val="lt1"/>
                          </a:solidFill>
                          <a:latin typeface="Times New Roman" pitchFamily="18" charset="0"/>
                          <a:cs typeface="Times New Roman" pitchFamily="18" charset="0"/>
                        </a:rPr>
                        <a:t> </a:t>
                      </a:r>
                      <a:r>
                        <a:rPr lang="en-US" sz="1800" baseline="0" dirty="0" err="1" smtClean="0">
                          <a:solidFill>
                            <a:schemeClr val="lt1"/>
                          </a:solidFill>
                          <a:latin typeface="Times New Roman" pitchFamily="18" charset="0"/>
                          <a:cs typeface="Times New Roman" pitchFamily="18" charset="0"/>
                        </a:rPr>
                        <a:t>Koli</a:t>
                      </a:r>
                      <a:endParaRPr sz="1800" dirty="0">
                        <a:solidFill>
                          <a:schemeClr val="lt1"/>
                        </a:solidFill>
                        <a:latin typeface="Times New Roman" pitchFamily="18" charset="0"/>
                        <a:cs typeface="Times New Roman" pitchFamily="18" charset="0"/>
                      </a:endParaRPr>
                    </a:p>
                  </a:txBody>
                  <a:tcPr marL="19050" marR="19050" marT="12700" marB="12700" anchor="b"/>
                </a:tc>
              </a:tr>
              <a:tr h="424475">
                <a:tc>
                  <a:txBody>
                    <a:bodyPr/>
                    <a:lstStyle/>
                    <a:p>
                      <a:pPr marL="0" marR="0" lvl="0" indent="0" algn="l" rtl="0">
                        <a:spcBef>
                          <a:spcPts val="0"/>
                        </a:spcBef>
                        <a:spcAft>
                          <a:spcPts val="0"/>
                        </a:spcAft>
                        <a:buNone/>
                      </a:pPr>
                      <a:endParaRPr sz="1800" u="none" strike="noStrike" cap="none">
                        <a:solidFill>
                          <a:schemeClr val="lt1"/>
                        </a:solidFill>
                      </a:endParaRPr>
                    </a:p>
                  </a:txBody>
                  <a:tcPr marL="19050" marR="19050" marT="12700" marB="12700" anchor="b"/>
                </a:tc>
              </a:tr>
              <a:tr h="345425">
                <a:tc>
                  <a:txBody>
                    <a:bodyPr/>
                    <a:lstStyle/>
                    <a:p>
                      <a:pPr marL="0" marR="0" lvl="0" indent="0" algn="l" rtl="0">
                        <a:spcBef>
                          <a:spcPts val="0"/>
                        </a:spcBef>
                        <a:spcAft>
                          <a:spcPts val="0"/>
                        </a:spcAft>
                        <a:buNone/>
                      </a:pPr>
                      <a:endParaRPr sz="1800" u="none" strike="noStrike" cap="none">
                        <a:solidFill>
                          <a:schemeClr val="lt1"/>
                        </a:solidFill>
                      </a:endParaRPr>
                    </a:p>
                  </a:txBody>
                  <a:tcPr marL="19050" marR="19050" marT="12700" marB="12700" anchor="b"/>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76"/>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Times New Roman"/>
                <a:ea typeface="Times New Roman"/>
                <a:cs typeface="Times New Roman"/>
                <a:sym typeface="Times New Roman"/>
              </a:rPr>
              <a:t>CRUD Operations</a:t>
            </a:r>
            <a:endParaRPr sz="1100">
              <a:solidFill>
                <a:schemeClr val="dk1"/>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
        <p:nvSpPr>
          <p:cNvPr id="1020" name="Google Shape;1020;p76"/>
          <p:cNvSpPr txBox="1"/>
          <p:nvPr/>
        </p:nvSpPr>
        <p:spPr>
          <a:xfrm>
            <a:off x="1044676" y="871737"/>
            <a:ext cx="3800400" cy="2952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Times New Roman"/>
                <a:ea typeface="Times New Roman"/>
                <a:cs typeface="Times New Roman"/>
                <a:sym typeface="Times New Roman"/>
              </a:rPr>
              <a:t>1. GET Method</a:t>
            </a:r>
            <a:r>
              <a:rPr lang="en-US" sz="1100" b="1">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p:txBody>
      </p:sp>
      <p:pic>
        <p:nvPicPr>
          <p:cNvPr id="1027" name="Picture 3" descr="C:\Users\Admin\Favorites\Downloads\Screenshot (135).png"/>
          <p:cNvPicPr>
            <a:picLocks noChangeAspect="1" noChangeArrowheads="1"/>
          </p:cNvPicPr>
          <p:nvPr/>
        </p:nvPicPr>
        <p:blipFill rotWithShape="1">
          <a:blip r:embed="rId3">
            <a:extLst>
              <a:ext uri="{28A0092B-C50C-407E-A947-70E740481C1C}">
                <a14:useLocalDpi xmlns:a14="http://schemas.microsoft.com/office/drawing/2010/main" val="0"/>
              </a:ext>
            </a:extLst>
          </a:blip>
          <a:srcRect l="52233" t="8772" b="4864"/>
          <a:stretch/>
        </p:blipFill>
        <p:spPr bwMode="auto">
          <a:xfrm>
            <a:off x="1199456" y="1674253"/>
            <a:ext cx="7848872" cy="3992451"/>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77"/>
          <p:cNvSpPr txBox="1"/>
          <p:nvPr/>
        </p:nvSpPr>
        <p:spPr>
          <a:xfrm>
            <a:off x="620555" y="529496"/>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Times New Roman"/>
                <a:ea typeface="Times New Roman"/>
                <a:cs typeface="Times New Roman"/>
                <a:sym typeface="Times New Roman"/>
              </a:rPr>
              <a:t>2. POST Method</a:t>
            </a: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2050" name="Picture 2" descr="C:\Users\Admin\Favorites\Downloads\Screenshot (133).png"/>
          <p:cNvPicPr>
            <a:picLocks noChangeAspect="1" noChangeArrowheads="1"/>
          </p:cNvPicPr>
          <p:nvPr/>
        </p:nvPicPr>
        <p:blipFill rotWithShape="1">
          <a:blip r:embed="rId3">
            <a:extLst>
              <a:ext uri="{28A0092B-C50C-407E-A947-70E740481C1C}">
                <a14:useLocalDpi xmlns:a14="http://schemas.microsoft.com/office/drawing/2010/main" val="0"/>
              </a:ext>
            </a:extLst>
          </a:blip>
          <a:srcRect l="52343" t="4515" b="10794"/>
          <a:stretch/>
        </p:blipFill>
        <p:spPr bwMode="auto">
          <a:xfrm>
            <a:off x="934948" y="980728"/>
            <a:ext cx="7609324" cy="3312368"/>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C:\Users\Admin\Favorites\Downloads\Screenshot (133).png"/>
          <p:cNvPicPr>
            <a:picLocks noChangeAspect="1" noChangeArrowheads="1"/>
          </p:cNvPicPr>
          <p:nvPr/>
        </p:nvPicPr>
        <p:blipFill rotWithShape="1">
          <a:blip r:embed="rId3">
            <a:extLst>
              <a:ext uri="{28A0092B-C50C-407E-A947-70E740481C1C}">
                <a14:useLocalDpi xmlns:a14="http://schemas.microsoft.com/office/drawing/2010/main" val="0"/>
              </a:ext>
            </a:extLst>
          </a:blip>
          <a:srcRect l="16479" t="41574" r="50000" b="31153"/>
          <a:stretch/>
        </p:blipFill>
        <p:spPr bwMode="auto">
          <a:xfrm>
            <a:off x="1055440" y="4869160"/>
            <a:ext cx="4423412" cy="1870403"/>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78"/>
          <p:cNvSpPr txBox="1"/>
          <p:nvPr/>
        </p:nvSpPr>
        <p:spPr>
          <a:xfrm>
            <a:off x="620555" y="529496"/>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Times New Roman"/>
                <a:ea typeface="Times New Roman"/>
                <a:cs typeface="Times New Roman"/>
                <a:sym typeface="Times New Roman"/>
              </a:rPr>
              <a:t>3. PUT Method</a:t>
            </a: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pic>
        <p:nvPicPr>
          <p:cNvPr id="3074" name="Picture 2" descr="C:\Users\Admin\Favorites\Downloads\Screenshot (139).png"/>
          <p:cNvPicPr>
            <a:picLocks noChangeAspect="1" noChangeArrowheads="1"/>
          </p:cNvPicPr>
          <p:nvPr/>
        </p:nvPicPr>
        <p:blipFill rotWithShape="1">
          <a:blip r:embed="rId3">
            <a:extLst>
              <a:ext uri="{28A0092B-C50C-407E-A947-70E740481C1C}">
                <a14:useLocalDpi xmlns:a14="http://schemas.microsoft.com/office/drawing/2010/main" val="0"/>
              </a:ext>
            </a:extLst>
          </a:blip>
          <a:srcRect l="52923" t="4507" b="24132"/>
          <a:stretch/>
        </p:blipFill>
        <p:spPr bwMode="auto">
          <a:xfrm>
            <a:off x="695400" y="980729"/>
            <a:ext cx="8136904" cy="338437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3075" name="Picture 3" descr="C:\Users\Admin\Favorites\Downloads\Screenshot (139).png"/>
          <p:cNvPicPr>
            <a:picLocks noChangeAspect="1" noChangeArrowheads="1"/>
          </p:cNvPicPr>
          <p:nvPr/>
        </p:nvPicPr>
        <p:blipFill rotWithShape="1">
          <a:blip r:embed="rId3">
            <a:extLst>
              <a:ext uri="{28A0092B-C50C-407E-A947-70E740481C1C}">
                <a14:useLocalDpi xmlns:a14="http://schemas.microsoft.com/office/drawing/2010/main" val="0"/>
              </a:ext>
            </a:extLst>
          </a:blip>
          <a:srcRect l="15740" t="41599" r="50986" b="31102"/>
          <a:stretch/>
        </p:blipFill>
        <p:spPr bwMode="auto">
          <a:xfrm>
            <a:off x="1158560" y="4797152"/>
            <a:ext cx="4056845" cy="1872209"/>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79"/>
          <p:cNvSpPr txBox="1"/>
          <p:nvPr/>
        </p:nvSpPr>
        <p:spPr>
          <a:xfrm>
            <a:off x="620555" y="529496"/>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Times New Roman"/>
                <a:ea typeface="Times New Roman"/>
                <a:cs typeface="Times New Roman"/>
                <a:sym typeface="Times New Roman"/>
              </a:rPr>
              <a:t>4. DELETE Method</a:t>
            </a:r>
            <a:r>
              <a:rPr lang="en-US" sz="1100" b="1">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p:txBody>
      </p:sp>
      <p:pic>
        <p:nvPicPr>
          <p:cNvPr id="4098" name="Picture 2" descr="C:\Users\Admin\Favorites\Downloads\Screenshot (138)(1).png"/>
          <p:cNvPicPr>
            <a:picLocks noChangeAspect="1" noChangeArrowheads="1"/>
          </p:cNvPicPr>
          <p:nvPr/>
        </p:nvPicPr>
        <p:blipFill rotWithShape="1">
          <a:blip r:embed="rId3">
            <a:extLst>
              <a:ext uri="{28A0092B-C50C-407E-A947-70E740481C1C}">
                <a14:useLocalDpi xmlns:a14="http://schemas.microsoft.com/office/drawing/2010/main" val="0"/>
              </a:ext>
            </a:extLst>
          </a:blip>
          <a:srcRect l="52817" t="4507" r="1444" b="28262"/>
          <a:stretch/>
        </p:blipFill>
        <p:spPr bwMode="auto">
          <a:xfrm>
            <a:off x="768566" y="980728"/>
            <a:ext cx="8944325" cy="346832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pic>
        <p:nvPicPr>
          <p:cNvPr id="4099" name="Picture 3" descr="C:\Users\Admin\Favorites\Downloads\Screenshot (138).png"/>
          <p:cNvPicPr>
            <a:picLocks noChangeAspect="1" noChangeArrowheads="1"/>
          </p:cNvPicPr>
          <p:nvPr/>
        </p:nvPicPr>
        <p:blipFill rotWithShape="1">
          <a:blip r:embed="rId3">
            <a:extLst>
              <a:ext uri="{28A0092B-C50C-407E-A947-70E740481C1C}">
                <a14:useLocalDpi xmlns:a14="http://schemas.microsoft.com/office/drawing/2010/main" val="0"/>
              </a:ext>
            </a:extLst>
          </a:blip>
          <a:srcRect l="17007" t="41127" r="55714" b="30465"/>
          <a:stretch/>
        </p:blipFill>
        <p:spPr bwMode="auto">
          <a:xfrm>
            <a:off x="1127448" y="4869160"/>
            <a:ext cx="4235041" cy="180020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68"/>
          <p:cNvSpPr txBox="1">
            <a:spLocks noGrp="1"/>
          </p:cNvSpPr>
          <p:nvPr>
            <p:ph type="body" idx="1"/>
          </p:nvPr>
        </p:nvSpPr>
        <p:spPr>
          <a:xfrm>
            <a:off x="407988" y="1293621"/>
            <a:ext cx="5932991" cy="5415642"/>
          </a:xfrm>
          <a:prstGeom prst="rect">
            <a:avLst/>
          </a:prstGeom>
          <a:noFill/>
          <a:ln>
            <a:noFill/>
          </a:ln>
        </p:spPr>
        <p:txBody>
          <a:bodyPr spcFirstLastPara="1" wrap="square" lIns="0" tIns="0" rIns="0" bIns="0" anchor="t" anchorCtr="0">
            <a:noAutofit/>
          </a:bodyPr>
          <a:lstStyle/>
          <a:p>
            <a:pPr marL="0" lvl="0" indent="0" algn="l" rtl="0">
              <a:lnSpc>
                <a:spcPct val="107000"/>
              </a:lnSpc>
              <a:spcBef>
                <a:spcPts val="0"/>
              </a:spcBef>
              <a:spcAft>
                <a:spcPts val="0"/>
              </a:spcAft>
              <a:buClr>
                <a:schemeClr val="lt1"/>
              </a:buClr>
              <a:buSzPts val="1600"/>
              <a:buNone/>
            </a:pPr>
            <a:r>
              <a:rPr lang="en-US">
                <a:latin typeface="Calibri"/>
                <a:ea typeface="Calibri"/>
                <a:cs typeface="Calibri"/>
                <a:sym typeface="Calibri"/>
              </a:rPr>
              <a:t>The p</a:t>
            </a:r>
            <a:r>
              <a:rPr lang="en-US">
                <a:latin typeface="Times New Roman"/>
                <a:ea typeface="Times New Roman"/>
                <a:cs typeface="Times New Roman"/>
                <a:sym typeface="Times New Roman"/>
              </a:rPr>
              <a:t>urpose of the project “WEB BASED PLACEMENT MANAGEMENT SYSTEM USING CERTIFICATE AUTHENTICATOR”, the manual work makes the process slow and other problems such as inconsistency and ambiguity on operations. In order to avoid this web-based placement managed system is proposed, where the student information in the college with regard to placement is managed efficiently. It intends to help fast in fast access procedures in placement related activities and ensures to maintain the details of the student. Students logging should be able to upload their personal and educational information. The key feature of this project is that it is one-time registration enabled. The placement cell calls the companies to select their students for jobs via the campus interview. The placement cell allows the companies to view the student resumes in selective manner. They can filter the students’ profile as per their requirement. The job details of the placed students will be provided by the administrator.</a:t>
            </a:r>
            <a:endParaRPr sz="1400">
              <a:latin typeface="Times New Roman"/>
              <a:ea typeface="Times New Roman"/>
              <a:cs typeface="Times New Roman"/>
              <a:sym typeface="Times New Roman"/>
            </a:endParaRPr>
          </a:p>
          <a:p>
            <a:pPr marL="0" lvl="0" indent="0" algn="l" rtl="0">
              <a:lnSpc>
                <a:spcPct val="125000"/>
              </a:lnSpc>
              <a:spcBef>
                <a:spcPts val="800"/>
              </a:spcBef>
              <a:spcAft>
                <a:spcPts val="0"/>
              </a:spcAft>
              <a:buClr>
                <a:schemeClr val="lt1"/>
              </a:buClr>
              <a:buSzPts val="1600"/>
              <a:buNone/>
            </a:pPr>
            <a:endParaRPr/>
          </a:p>
        </p:txBody>
      </p:sp>
      <p:sp>
        <p:nvSpPr>
          <p:cNvPr id="885" name="Google Shape;885;p68"/>
          <p:cNvSpPr txBox="1">
            <a:spLocks noGrp="1"/>
          </p:cNvSpPr>
          <p:nvPr>
            <p:ph type="title"/>
          </p:nvPr>
        </p:nvSpPr>
        <p:spPr>
          <a:xfrm>
            <a:off x="407988" y="217036"/>
            <a:ext cx="10044635" cy="65450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600"/>
              <a:buFont typeface="Verdana"/>
              <a:buNone/>
            </a:pPr>
            <a:r>
              <a:rPr lang="en-US">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69"/>
          <p:cNvSpPr txBox="1">
            <a:spLocks noGrp="1"/>
          </p:cNvSpPr>
          <p:nvPr>
            <p:ph type="body" idx="1"/>
          </p:nvPr>
        </p:nvSpPr>
        <p:spPr>
          <a:xfrm>
            <a:off x="294777" y="372477"/>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a:latin typeface="Times New Roman"/>
                <a:ea typeface="Times New Roman"/>
                <a:cs typeface="Times New Roman"/>
                <a:sym typeface="Times New Roman"/>
              </a:rPr>
              <a:t>Road Map</a:t>
            </a:r>
            <a:endParaRPr>
              <a:latin typeface="Times New Roman"/>
              <a:ea typeface="Times New Roman"/>
              <a:cs typeface="Times New Roman"/>
              <a:sym typeface="Times New Roman"/>
            </a:endParaRPr>
          </a:p>
        </p:txBody>
      </p:sp>
      <p:sp>
        <p:nvSpPr>
          <p:cNvPr id="891" name="Google Shape;891;p69"/>
          <p:cNvSpPr txBox="1"/>
          <p:nvPr/>
        </p:nvSpPr>
        <p:spPr>
          <a:xfrm>
            <a:off x="22351" y="1730828"/>
            <a:ext cx="7197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i="0" u="none" strike="noStrike" cap="none">
                <a:solidFill>
                  <a:srgbClr val="000000"/>
                </a:solidFill>
                <a:latin typeface="Times New Roman"/>
                <a:ea typeface="Times New Roman"/>
                <a:cs typeface="Times New Roman"/>
                <a:sym typeface="Times New Roman"/>
              </a:rPr>
              <a:t>A</a:t>
            </a:r>
            <a:r>
              <a:rPr lang="en-US" sz="1800">
                <a:latin typeface="Times New Roman"/>
                <a:ea typeface="Times New Roman"/>
                <a:cs typeface="Times New Roman"/>
                <a:sym typeface="Times New Roman"/>
              </a:rPr>
              <a:t>pplication will be developed in </a:t>
            </a:r>
            <a:endParaRPr>
              <a:latin typeface="Times New Roman"/>
              <a:ea typeface="Times New Roman"/>
              <a:cs typeface="Times New Roman"/>
              <a:sym typeface="Times New Roman"/>
            </a:endParaRPr>
          </a:p>
          <a:p>
            <a:pPr marL="0" lvl="0" indent="0" algn="l" rtl="0">
              <a:spcBef>
                <a:spcPts val="0"/>
              </a:spcBef>
              <a:spcAft>
                <a:spcPts val="0"/>
              </a:spcAft>
              <a:buClr>
                <a:schemeClr val="dk1"/>
              </a:buClr>
              <a:buSzPts val="1800"/>
              <a:buFont typeface="Verdana"/>
              <a:buNone/>
            </a:pPr>
            <a:endParaRPr sz="1800">
              <a:latin typeface="Times New Roman"/>
              <a:ea typeface="Times New Roman"/>
              <a:cs typeface="Times New Roman"/>
              <a:sym typeface="Times New Roman"/>
            </a:endParaRPr>
          </a:p>
          <a:p>
            <a:pPr marL="285750" lvl="0" indent="-285750" algn="l" rtl="0">
              <a:spcBef>
                <a:spcPts val="0"/>
              </a:spcBef>
              <a:spcAft>
                <a:spcPts val="0"/>
              </a:spcAft>
              <a:buSzPts val="1800"/>
              <a:buFont typeface="Times New Roman"/>
              <a:buChar char="•"/>
            </a:pPr>
            <a:r>
              <a:rPr lang="en-US" sz="1800">
                <a:latin typeface="Times New Roman"/>
                <a:ea typeface="Times New Roman"/>
                <a:cs typeface="Times New Roman"/>
                <a:sym typeface="Times New Roman"/>
              </a:rPr>
              <a:t>Core Java+ JPARepository+RESTController+MySQL+POSTMAN application</a:t>
            </a:r>
            <a:endParaRPr sz="18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70"/>
          <p:cNvSpPr/>
          <p:nvPr/>
        </p:nvSpPr>
        <p:spPr>
          <a:xfrm>
            <a:off x="6508498" y="1294292"/>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a:solidFill>
                <a:srgbClr val="FFFFFF"/>
              </a:solidFill>
              <a:latin typeface="Verdana"/>
              <a:ea typeface="Verdana"/>
              <a:cs typeface="Verdana"/>
              <a:sym typeface="Verdana"/>
            </a:endParaRPr>
          </a:p>
        </p:txBody>
      </p:sp>
      <p:sp>
        <p:nvSpPr>
          <p:cNvPr id="897" name="Google Shape;897;p70"/>
          <p:cNvSpPr/>
          <p:nvPr/>
        </p:nvSpPr>
        <p:spPr>
          <a:xfrm>
            <a:off x="9082408" y="1349829"/>
            <a:ext cx="1445892" cy="2061028"/>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Verdana"/>
              <a:buNone/>
            </a:pPr>
            <a:endParaRPr sz="1800" b="0" i="0" u="none" strike="noStrike" cap="none">
              <a:solidFill>
                <a:srgbClr val="FFFFFF"/>
              </a:solidFill>
              <a:latin typeface="Verdana"/>
              <a:ea typeface="Verdana"/>
              <a:cs typeface="Verdana"/>
              <a:sym typeface="Verdana"/>
            </a:endParaRPr>
          </a:p>
        </p:txBody>
      </p:sp>
      <p:cxnSp>
        <p:nvCxnSpPr>
          <p:cNvPr id="898" name="Google Shape;898;p70"/>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899" name="Google Shape;899;p70"/>
          <p:cNvSpPr txBox="1"/>
          <p:nvPr/>
        </p:nvSpPr>
        <p:spPr>
          <a:xfrm>
            <a:off x="1156447" y="340659"/>
            <a:ext cx="57374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i="0" u="none" strike="noStrike" cap="none">
                <a:solidFill>
                  <a:srgbClr val="000000"/>
                </a:solidFill>
                <a:latin typeface="Times New Roman"/>
                <a:ea typeface="Times New Roman"/>
                <a:cs typeface="Times New Roman"/>
                <a:sym typeface="Times New Roman"/>
              </a:rPr>
              <a:t>Modules</a:t>
            </a:r>
            <a:endParaRPr>
              <a:latin typeface="Times New Roman"/>
              <a:ea typeface="Times New Roman"/>
              <a:cs typeface="Times New Roman"/>
              <a:sym typeface="Times New Roman"/>
            </a:endParaRPr>
          </a:p>
        </p:txBody>
      </p:sp>
      <p:sp>
        <p:nvSpPr>
          <p:cNvPr id="900" name="Google Shape;900;p70"/>
          <p:cNvSpPr txBox="1"/>
          <p:nvPr/>
        </p:nvSpPr>
        <p:spPr>
          <a:xfrm>
            <a:off x="987039" y="1030438"/>
            <a:ext cx="4063500" cy="1794000"/>
          </a:xfrm>
          <a:prstGeom prst="rect">
            <a:avLst/>
          </a:prstGeom>
          <a:solidFill>
            <a:schemeClr val="accent2"/>
          </a:solidFill>
          <a:ln w="12700" cap="flat" cmpd="sng">
            <a:solidFill>
              <a:srgbClr val="0D7C9F"/>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lt1"/>
                </a:solidFill>
                <a:latin typeface="Times New Roman"/>
                <a:ea typeface="Times New Roman"/>
                <a:cs typeface="Times New Roman"/>
                <a:sym typeface="Times New Roman"/>
              </a:rPr>
              <a:t>Login Module: - </a:t>
            </a:r>
            <a:endParaRPr sz="1400">
              <a:solidFill>
                <a:schemeClr val="lt1"/>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1400">
                <a:solidFill>
                  <a:schemeClr val="lt1"/>
                </a:solidFill>
                <a:latin typeface="Times New Roman"/>
                <a:ea typeface="Times New Roman"/>
                <a:cs typeface="Times New Roman"/>
                <a:sym typeface="Times New Roman"/>
              </a:rPr>
              <a:t>All university and corporate must login into the website to view student information, placement schedule information. All user names and password must be protected by using this module, which means that for each user, there must be unique username and password. </a:t>
            </a:r>
            <a:endParaRPr sz="1400">
              <a:solidFill>
                <a:schemeClr val="lt1"/>
              </a:solidFill>
              <a:latin typeface="Times New Roman"/>
              <a:ea typeface="Times New Roman"/>
              <a:cs typeface="Times New Roman"/>
              <a:sym typeface="Times New Roman"/>
            </a:endParaRPr>
          </a:p>
        </p:txBody>
      </p:sp>
      <p:sp>
        <p:nvSpPr>
          <p:cNvPr id="901" name="Google Shape;901;p70"/>
          <p:cNvSpPr txBox="1"/>
          <p:nvPr/>
        </p:nvSpPr>
        <p:spPr>
          <a:xfrm>
            <a:off x="5992463" y="1007076"/>
            <a:ext cx="2469300" cy="4267800"/>
          </a:xfrm>
          <a:prstGeom prst="rect">
            <a:avLst/>
          </a:prstGeom>
          <a:solidFill>
            <a:srgbClr val="B1B1B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200" b="1">
                <a:solidFill>
                  <a:schemeClr val="dk1"/>
                </a:solidFill>
                <a:latin typeface="Times New Roman"/>
                <a:ea typeface="Times New Roman"/>
                <a:cs typeface="Times New Roman"/>
                <a:sym typeface="Times New Roman"/>
              </a:rPr>
              <a:t>Student process module: - </a:t>
            </a:r>
            <a:endParaRPr sz="1200">
              <a:solidFill>
                <a:schemeClr val="dk1"/>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1200">
                <a:solidFill>
                  <a:schemeClr val="dk1"/>
                </a:solidFill>
                <a:latin typeface="Times New Roman"/>
                <a:ea typeface="Times New Roman"/>
                <a:cs typeface="Times New Roman"/>
                <a:sym typeface="Times New Roman"/>
              </a:rPr>
              <a:t>In this module,</a:t>
            </a:r>
            <a:endParaRPr sz="1200">
              <a:solidFill>
                <a:schemeClr val="dk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University can post new student data by giving the following information,</a:t>
            </a:r>
            <a:endParaRPr sz="1200">
              <a:solidFill>
                <a:schemeClr val="dk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Student name</a:t>
            </a:r>
            <a:endParaRPr sz="1200">
              <a:solidFill>
                <a:schemeClr val="dk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Qualification</a:t>
            </a:r>
            <a:endParaRPr sz="1200">
              <a:solidFill>
                <a:schemeClr val="dk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Course</a:t>
            </a:r>
            <a:endParaRPr sz="1200">
              <a:solidFill>
                <a:schemeClr val="dk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Year of passing</a:t>
            </a:r>
            <a:endParaRPr sz="1200">
              <a:solidFill>
                <a:schemeClr val="dk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Certificate</a:t>
            </a:r>
            <a:endParaRPr sz="1200">
              <a:solidFill>
                <a:schemeClr val="dk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Corporate can download the certificate of a particular candidate by giving following information</a:t>
            </a:r>
            <a:endParaRPr sz="1200">
              <a:solidFill>
                <a:schemeClr val="dk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Student name</a:t>
            </a:r>
            <a:endParaRPr sz="1200">
              <a:solidFill>
                <a:schemeClr val="dk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Hal ticket number</a:t>
            </a:r>
            <a:endParaRPr sz="1200">
              <a:solidFill>
                <a:schemeClr val="dk1"/>
              </a:solidFill>
              <a:latin typeface="Times New Roman"/>
              <a:ea typeface="Times New Roman"/>
              <a:cs typeface="Times New Roman"/>
              <a:sym typeface="Times New Roman"/>
            </a:endParaRPr>
          </a:p>
        </p:txBody>
      </p:sp>
      <p:sp>
        <p:nvSpPr>
          <p:cNvPr id="902" name="Google Shape;902;p70"/>
          <p:cNvSpPr txBox="1"/>
          <p:nvPr/>
        </p:nvSpPr>
        <p:spPr>
          <a:xfrm>
            <a:off x="1016948" y="3142789"/>
            <a:ext cx="4063500" cy="2101800"/>
          </a:xfrm>
          <a:prstGeom prst="rect">
            <a:avLst/>
          </a:prstGeom>
          <a:solidFill>
            <a:srgbClr val="FF8292"/>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Times New Roman"/>
                <a:ea typeface="Times New Roman"/>
                <a:cs typeface="Times New Roman"/>
                <a:sym typeface="Times New Roman"/>
              </a:rPr>
              <a:t>Placement schedule module: - </a:t>
            </a:r>
            <a:endParaRPr sz="1400">
              <a:solidFill>
                <a:schemeClr val="dk1"/>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1400">
                <a:solidFill>
                  <a:schemeClr val="dk1"/>
                </a:solidFill>
                <a:latin typeface="Times New Roman"/>
                <a:ea typeface="Times New Roman"/>
                <a:cs typeface="Times New Roman"/>
                <a:sym typeface="Times New Roman"/>
              </a:rPr>
              <a:t> In this module corporate can schedule a campus placement in particular university by giving the following information</a:t>
            </a:r>
            <a:endParaRPr>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Schedule date</a:t>
            </a:r>
            <a:endParaRPr sz="1400">
              <a:solidFill>
                <a:schemeClr val="dk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Qualification</a:t>
            </a:r>
            <a:endParaRPr sz="1400">
              <a:solidFill>
                <a:schemeClr val="dk1"/>
              </a:solidFill>
              <a:latin typeface="Times New Roman"/>
              <a:ea typeface="Times New Roman"/>
              <a:cs typeface="Times New Roman"/>
              <a:sym typeface="Times New Roman"/>
            </a:endParaRPr>
          </a:p>
          <a:p>
            <a:pPr marL="342900" marR="0" lvl="0" indent="-342900" algn="l" rtl="0">
              <a:lnSpc>
                <a:spcPct val="107000"/>
              </a:lnSpc>
              <a:spcBef>
                <a:spcPts val="80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Year</a:t>
            </a:r>
            <a:endParaRPr sz="1400">
              <a:solidFill>
                <a:schemeClr val="dk1"/>
              </a:solidFill>
              <a:latin typeface="Times New Roman"/>
              <a:ea typeface="Times New Roman"/>
              <a:cs typeface="Times New Roman"/>
              <a:sym typeface="Times New Roman"/>
            </a:endParaRPr>
          </a:p>
        </p:txBody>
      </p:sp>
      <p:sp>
        <p:nvSpPr>
          <p:cNvPr id="903" name="Google Shape;903;p70"/>
          <p:cNvSpPr txBox="1"/>
          <p:nvPr/>
        </p:nvSpPr>
        <p:spPr>
          <a:xfrm>
            <a:off x="9050537" y="1904836"/>
            <a:ext cx="2074800" cy="2024400"/>
          </a:xfrm>
          <a:prstGeom prst="rect">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lt1"/>
                </a:solidFill>
                <a:latin typeface="Times New Roman"/>
                <a:ea typeface="Times New Roman"/>
                <a:cs typeface="Times New Roman"/>
                <a:sym typeface="Times New Roman"/>
              </a:rPr>
              <a:t>Search module: - </a:t>
            </a:r>
            <a:endParaRPr sz="1400" b="1">
              <a:solidFill>
                <a:schemeClr val="lt1"/>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1400">
                <a:solidFill>
                  <a:schemeClr val="lt1"/>
                </a:solidFill>
                <a:latin typeface="Times New Roman"/>
                <a:ea typeface="Times New Roman"/>
                <a:cs typeface="Times New Roman"/>
                <a:sym typeface="Times New Roman"/>
              </a:rPr>
              <a:t>In this module corporate can search for candidate information. The search process is working based upon the search string, which is related to name or hall ticket number</a:t>
            </a:r>
            <a:endParaRPr>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71"/>
          <p:cNvSpPr/>
          <p:nvPr/>
        </p:nvSpPr>
        <p:spPr>
          <a:xfrm>
            <a:off x="4821381" y="-3133898"/>
            <a:ext cx="8076365" cy="28677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Verdana"/>
              <a:ea typeface="Verdana"/>
              <a:cs typeface="Verdana"/>
              <a:sym typeface="Verdana"/>
            </a:endParaRPr>
          </a:p>
        </p:txBody>
      </p:sp>
      <p:sp>
        <p:nvSpPr>
          <p:cNvPr id="909" name="Google Shape;909;p71"/>
          <p:cNvSpPr txBox="1"/>
          <p:nvPr/>
        </p:nvSpPr>
        <p:spPr>
          <a:xfrm>
            <a:off x="1105593" y="482138"/>
            <a:ext cx="182293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Verdana"/>
              <a:buNone/>
            </a:pPr>
            <a:r>
              <a:rPr lang="en-US" sz="1800" b="1" i="0" u="none" strike="noStrike" cap="none">
                <a:solidFill>
                  <a:srgbClr val="000000"/>
                </a:solidFill>
                <a:latin typeface="Times New Roman"/>
                <a:ea typeface="Times New Roman"/>
                <a:cs typeface="Times New Roman"/>
                <a:sym typeface="Times New Roman"/>
              </a:rPr>
              <a:t>Class Design</a:t>
            </a:r>
            <a:endParaRPr>
              <a:latin typeface="Times New Roman"/>
              <a:ea typeface="Times New Roman"/>
              <a:cs typeface="Times New Roman"/>
              <a:sym typeface="Times New Roman"/>
            </a:endParaRPr>
          </a:p>
        </p:txBody>
      </p:sp>
      <p:sp>
        <p:nvSpPr>
          <p:cNvPr id="910" name="Google Shape;910;p71"/>
          <p:cNvSpPr/>
          <p:nvPr/>
        </p:nvSpPr>
        <p:spPr>
          <a:xfrm>
            <a:off x="1105593" y="922711"/>
            <a:ext cx="6974379" cy="5847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b="1" i="0" u="sng" strike="noStrike" cap="none">
                <a:solidFill>
                  <a:srgbClr val="000000"/>
                </a:solidFill>
                <a:latin typeface="Times New Roman"/>
                <a:ea typeface="Times New Roman"/>
                <a:cs typeface="Times New Roman"/>
                <a:sym typeface="Times New Roman"/>
              </a:rPr>
              <a:t>POJO Classes:</a:t>
            </a:r>
            <a:endParaRPr sz="80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Verdana"/>
              <a:buNone/>
            </a:pPr>
            <a:endParaRPr sz="1800" b="0" i="0" u="none" strike="noStrike" cap="none">
              <a:solidFill>
                <a:srgbClr val="000000"/>
              </a:solidFill>
              <a:latin typeface="Arial"/>
              <a:ea typeface="Arial"/>
              <a:cs typeface="Arial"/>
              <a:sym typeface="Arial"/>
            </a:endParaRPr>
          </a:p>
        </p:txBody>
      </p:sp>
      <p:sp>
        <p:nvSpPr>
          <p:cNvPr id="911" name="Google Shape;911;p71"/>
          <p:cNvSpPr/>
          <p:nvPr/>
        </p:nvSpPr>
        <p:spPr>
          <a:xfrm>
            <a:off x="1452785" y="1507486"/>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12" name="Google Shape;912;p71"/>
          <p:cNvSpPr txBox="1"/>
          <p:nvPr/>
        </p:nvSpPr>
        <p:spPr>
          <a:xfrm>
            <a:off x="1452785" y="1497692"/>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Student</a:t>
            </a:r>
            <a:endParaRPr sz="1400" b="1">
              <a:solidFill>
                <a:schemeClr val="dk1"/>
              </a:solidFill>
              <a:latin typeface="Verdana"/>
              <a:ea typeface="Verdana"/>
              <a:cs typeface="Verdana"/>
              <a:sym typeface="Verdana"/>
            </a:endParaRPr>
          </a:p>
        </p:txBody>
      </p:sp>
      <p:sp>
        <p:nvSpPr>
          <p:cNvPr id="913" name="Google Shape;913;p71"/>
          <p:cNvSpPr txBox="1"/>
          <p:nvPr/>
        </p:nvSpPr>
        <p:spPr>
          <a:xfrm>
            <a:off x="1522746" y="1741079"/>
            <a:ext cx="185836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-college : College</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-roll : long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-qualification :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-course :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-year : int</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-certificate : Certificate </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-hallTicketNo : long</a:t>
            </a:r>
            <a:endParaRPr sz="1050" b="1">
              <a:solidFill>
                <a:schemeClr val="dk1"/>
              </a:solidFill>
              <a:latin typeface="Verdana"/>
              <a:ea typeface="Verdana"/>
              <a:cs typeface="Verdana"/>
              <a:sym typeface="Verdana"/>
            </a:endParaRPr>
          </a:p>
        </p:txBody>
      </p:sp>
      <p:cxnSp>
        <p:nvCxnSpPr>
          <p:cNvPr id="914" name="Google Shape;914;p71"/>
          <p:cNvCxnSpPr/>
          <p:nvPr/>
        </p:nvCxnSpPr>
        <p:spPr>
          <a:xfrm>
            <a:off x="1452785" y="3042303"/>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915" name="Google Shape;915;p71"/>
          <p:cNvSpPr/>
          <p:nvPr/>
        </p:nvSpPr>
        <p:spPr>
          <a:xfrm>
            <a:off x="5584600" y="801700"/>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16" name="Google Shape;916;p71"/>
          <p:cNvSpPr txBox="1"/>
          <p:nvPr/>
        </p:nvSpPr>
        <p:spPr>
          <a:xfrm>
            <a:off x="5584600" y="791906"/>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College</a:t>
            </a:r>
            <a:endParaRPr sz="1400" b="1">
              <a:solidFill>
                <a:schemeClr val="dk1"/>
              </a:solidFill>
              <a:latin typeface="Verdana"/>
              <a:ea typeface="Verdana"/>
              <a:cs typeface="Verdana"/>
              <a:sym typeface="Verdana"/>
            </a:endParaRPr>
          </a:p>
        </p:txBody>
      </p:sp>
      <p:sp>
        <p:nvSpPr>
          <p:cNvPr id="917" name="Google Shape;917;p71"/>
          <p:cNvSpPr txBox="1"/>
          <p:nvPr/>
        </p:nvSpPr>
        <p:spPr>
          <a:xfrm>
            <a:off x="5654561" y="1035293"/>
            <a:ext cx="185706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-collegeAdmin : User</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-collegeName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-location : String</a:t>
            </a:r>
            <a:endParaRPr sz="1100" b="1">
              <a:solidFill>
                <a:schemeClr val="dk1"/>
              </a:solidFill>
              <a:latin typeface="Verdana"/>
              <a:ea typeface="Verdana"/>
              <a:cs typeface="Verdana"/>
              <a:sym typeface="Verdana"/>
            </a:endParaRPr>
          </a:p>
        </p:txBody>
      </p:sp>
      <p:cxnSp>
        <p:nvCxnSpPr>
          <p:cNvPr id="918" name="Google Shape;918;p71"/>
          <p:cNvCxnSpPr/>
          <p:nvPr/>
        </p:nvCxnSpPr>
        <p:spPr>
          <a:xfrm>
            <a:off x="5584600" y="2336517"/>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919" name="Google Shape;919;p71"/>
          <p:cNvSpPr/>
          <p:nvPr/>
        </p:nvSpPr>
        <p:spPr>
          <a:xfrm>
            <a:off x="1452785" y="3815697"/>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20" name="Google Shape;920;p71"/>
          <p:cNvSpPr txBox="1"/>
          <p:nvPr/>
        </p:nvSpPr>
        <p:spPr>
          <a:xfrm>
            <a:off x="1452785" y="3805903"/>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Placement</a:t>
            </a:r>
            <a:endParaRPr sz="1400" b="1">
              <a:solidFill>
                <a:schemeClr val="dk1"/>
              </a:solidFill>
              <a:latin typeface="Verdana"/>
              <a:ea typeface="Verdana"/>
              <a:cs typeface="Verdana"/>
              <a:sym typeface="Verdana"/>
            </a:endParaRPr>
          </a:p>
        </p:txBody>
      </p:sp>
      <p:sp>
        <p:nvSpPr>
          <p:cNvPr id="921" name="Google Shape;921;p71"/>
          <p:cNvSpPr txBox="1"/>
          <p:nvPr/>
        </p:nvSpPr>
        <p:spPr>
          <a:xfrm>
            <a:off x="1522745" y="4049290"/>
            <a:ext cx="148677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-college : College</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-date : LocalDate</a:t>
            </a:r>
            <a:endParaRPr sz="800" b="1">
              <a:solidFill>
                <a:schemeClr val="dk1"/>
              </a:solidFill>
              <a:latin typeface="Verdana"/>
              <a:ea typeface="Verdana"/>
              <a:cs typeface="Verdana"/>
              <a:sym typeface="Verdana"/>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-qualification : String</a:t>
            </a:r>
            <a:endParaRPr/>
          </a:p>
          <a:p>
            <a:pPr marL="0" marR="0" lvl="0" indent="0" algn="l" rtl="0">
              <a:spcBef>
                <a:spcPts val="0"/>
              </a:spcBef>
              <a:spcAft>
                <a:spcPts val="0"/>
              </a:spcAft>
              <a:buNone/>
            </a:pPr>
            <a:r>
              <a:rPr lang="en-US" sz="800" b="1">
                <a:solidFill>
                  <a:schemeClr val="dk1"/>
                </a:solidFill>
                <a:latin typeface="Verdana"/>
                <a:ea typeface="Verdana"/>
                <a:cs typeface="Verdana"/>
                <a:sym typeface="Verdana"/>
              </a:rPr>
              <a:t>-year : int</a:t>
            </a:r>
            <a:endParaRPr sz="1050" b="1">
              <a:solidFill>
                <a:schemeClr val="dk1"/>
              </a:solidFill>
              <a:latin typeface="Verdana"/>
              <a:ea typeface="Verdana"/>
              <a:cs typeface="Verdana"/>
              <a:sym typeface="Verdana"/>
            </a:endParaRPr>
          </a:p>
        </p:txBody>
      </p:sp>
      <p:cxnSp>
        <p:nvCxnSpPr>
          <p:cNvPr id="922" name="Google Shape;922;p71"/>
          <p:cNvCxnSpPr/>
          <p:nvPr/>
        </p:nvCxnSpPr>
        <p:spPr>
          <a:xfrm>
            <a:off x="1452785" y="5350514"/>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923" name="Google Shape;923;p71"/>
          <p:cNvSpPr/>
          <p:nvPr/>
        </p:nvSpPr>
        <p:spPr>
          <a:xfrm>
            <a:off x="5584600" y="4229557"/>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24" name="Google Shape;924;p71"/>
          <p:cNvSpPr txBox="1"/>
          <p:nvPr/>
        </p:nvSpPr>
        <p:spPr>
          <a:xfrm>
            <a:off x="5584600" y="4219763"/>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User</a:t>
            </a:r>
            <a:endParaRPr sz="1400" b="1">
              <a:solidFill>
                <a:schemeClr val="dk1"/>
              </a:solidFill>
              <a:latin typeface="Verdana"/>
              <a:ea typeface="Verdana"/>
              <a:cs typeface="Verdana"/>
              <a:sym typeface="Verdana"/>
            </a:endParaRPr>
          </a:p>
        </p:txBody>
      </p:sp>
      <p:sp>
        <p:nvSpPr>
          <p:cNvPr id="925" name="Google Shape;925;p71"/>
          <p:cNvSpPr txBox="1"/>
          <p:nvPr/>
        </p:nvSpPr>
        <p:spPr>
          <a:xfrm>
            <a:off x="5654561" y="4463150"/>
            <a:ext cx="19682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-type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-password : String</a:t>
            </a:r>
            <a:endParaRPr sz="1100" b="1">
              <a:solidFill>
                <a:schemeClr val="dk1"/>
              </a:solidFill>
              <a:latin typeface="Verdana"/>
              <a:ea typeface="Verdana"/>
              <a:cs typeface="Verdana"/>
              <a:sym typeface="Verdana"/>
            </a:endParaRPr>
          </a:p>
        </p:txBody>
      </p:sp>
      <p:cxnSp>
        <p:nvCxnSpPr>
          <p:cNvPr id="926" name="Google Shape;926;p71"/>
          <p:cNvCxnSpPr/>
          <p:nvPr/>
        </p:nvCxnSpPr>
        <p:spPr>
          <a:xfrm>
            <a:off x="5584600" y="5764374"/>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927" name="Google Shape;927;p71"/>
          <p:cNvSpPr/>
          <p:nvPr/>
        </p:nvSpPr>
        <p:spPr>
          <a:xfrm>
            <a:off x="9051007" y="2517227"/>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28" name="Google Shape;928;p71"/>
          <p:cNvSpPr txBox="1"/>
          <p:nvPr/>
        </p:nvSpPr>
        <p:spPr>
          <a:xfrm>
            <a:off x="9051007" y="2507433"/>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Certificate</a:t>
            </a:r>
            <a:endParaRPr sz="1400" b="1">
              <a:solidFill>
                <a:schemeClr val="dk1"/>
              </a:solidFill>
              <a:latin typeface="Verdana"/>
              <a:ea typeface="Verdana"/>
              <a:cs typeface="Verdana"/>
              <a:sym typeface="Verdana"/>
            </a:endParaRPr>
          </a:p>
        </p:txBody>
      </p:sp>
      <p:sp>
        <p:nvSpPr>
          <p:cNvPr id="929" name="Google Shape;929;p71"/>
          <p:cNvSpPr txBox="1"/>
          <p:nvPr/>
        </p:nvSpPr>
        <p:spPr>
          <a:xfrm>
            <a:off x="9120968" y="2750820"/>
            <a:ext cx="1548286"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-year : int</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-college : College</a:t>
            </a:r>
            <a:endParaRPr sz="1100" b="1">
              <a:solidFill>
                <a:schemeClr val="dk1"/>
              </a:solidFill>
              <a:latin typeface="Verdana"/>
              <a:ea typeface="Verdana"/>
              <a:cs typeface="Verdana"/>
              <a:sym typeface="Verdana"/>
            </a:endParaRPr>
          </a:p>
        </p:txBody>
      </p:sp>
      <p:cxnSp>
        <p:nvCxnSpPr>
          <p:cNvPr id="930" name="Google Shape;930;p71"/>
          <p:cNvCxnSpPr/>
          <p:nvPr/>
        </p:nvCxnSpPr>
        <p:spPr>
          <a:xfrm>
            <a:off x="9051007" y="4052044"/>
            <a:ext cx="2657742" cy="0"/>
          </a:xfrm>
          <a:prstGeom prst="straightConnector1">
            <a:avLst/>
          </a:prstGeom>
          <a:noFill/>
          <a:ln w="9525" cap="flat" cmpd="sng">
            <a:solidFill>
              <a:schemeClr val="dk1"/>
            </a:solidFill>
            <a:prstDash val="solid"/>
            <a:miter lim="800000"/>
            <a:headEnd type="none" w="sm" len="sm"/>
            <a:tailEnd type="none" w="sm" len="sm"/>
          </a:ln>
        </p:spPr>
      </p:cxnSp>
      <p:cxnSp>
        <p:nvCxnSpPr>
          <p:cNvPr id="931" name="Google Shape;931;p71"/>
          <p:cNvCxnSpPr/>
          <p:nvPr/>
        </p:nvCxnSpPr>
        <p:spPr>
          <a:xfrm rot="10800000" flipH="1">
            <a:off x="4110527" y="1153682"/>
            <a:ext cx="1474073" cy="888763"/>
          </a:xfrm>
          <a:prstGeom prst="straightConnector1">
            <a:avLst/>
          </a:prstGeom>
          <a:noFill/>
          <a:ln w="9525" cap="flat" cmpd="sng">
            <a:solidFill>
              <a:schemeClr val="dk1"/>
            </a:solidFill>
            <a:prstDash val="solid"/>
            <a:miter lim="800000"/>
            <a:headEnd type="none" w="sm" len="sm"/>
            <a:tailEnd type="none" w="sm" len="sm"/>
          </a:ln>
        </p:spPr>
      </p:cxnSp>
      <p:cxnSp>
        <p:nvCxnSpPr>
          <p:cNvPr id="932" name="Google Shape;932;p71"/>
          <p:cNvCxnSpPr/>
          <p:nvPr/>
        </p:nvCxnSpPr>
        <p:spPr>
          <a:xfrm>
            <a:off x="4110527" y="2683379"/>
            <a:ext cx="4940480" cy="258029"/>
          </a:xfrm>
          <a:prstGeom prst="straightConnector1">
            <a:avLst/>
          </a:prstGeom>
          <a:noFill/>
          <a:ln w="9525" cap="flat" cmpd="sng">
            <a:solidFill>
              <a:schemeClr val="dk1"/>
            </a:solidFill>
            <a:prstDash val="solid"/>
            <a:miter lim="800000"/>
            <a:headEnd type="none" w="sm" len="sm"/>
            <a:tailEnd type="none" w="sm" len="sm"/>
          </a:ln>
        </p:spPr>
      </p:cxnSp>
      <p:cxnSp>
        <p:nvCxnSpPr>
          <p:cNvPr id="933" name="Google Shape;933;p71"/>
          <p:cNvCxnSpPr>
            <a:endCxn id="915" idx="1"/>
          </p:cNvCxnSpPr>
          <p:nvPr/>
        </p:nvCxnSpPr>
        <p:spPr>
          <a:xfrm rot="10800000" flipH="1">
            <a:off x="4110400" y="1654567"/>
            <a:ext cx="1474200" cy="2703900"/>
          </a:xfrm>
          <a:prstGeom prst="straightConnector1">
            <a:avLst/>
          </a:prstGeom>
          <a:noFill/>
          <a:ln w="9525" cap="flat" cmpd="sng">
            <a:solidFill>
              <a:schemeClr val="dk1"/>
            </a:solidFill>
            <a:prstDash val="solid"/>
            <a:miter lim="800000"/>
            <a:headEnd type="none" w="sm" len="sm"/>
            <a:tailEnd type="none" w="sm" len="sm"/>
          </a:ln>
        </p:spPr>
      </p:cxnSp>
      <p:cxnSp>
        <p:nvCxnSpPr>
          <p:cNvPr id="934" name="Google Shape;934;p71"/>
          <p:cNvCxnSpPr/>
          <p:nvPr/>
        </p:nvCxnSpPr>
        <p:spPr>
          <a:xfrm rot="10800000">
            <a:off x="8242342" y="1384419"/>
            <a:ext cx="808665" cy="1828800"/>
          </a:xfrm>
          <a:prstGeom prst="straightConnector1">
            <a:avLst/>
          </a:prstGeom>
          <a:noFill/>
          <a:ln w="9525" cap="flat" cmpd="sng">
            <a:solidFill>
              <a:schemeClr val="dk1"/>
            </a:solidFill>
            <a:prstDash val="solid"/>
            <a:miter lim="800000"/>
            <a:headEnd type="none" w="sm" len="sm"/>
            <a:tailEnd type="none" w="sm" len="sm"/>
          </a:ln>
        </p:spPr>
      </p:cxnSp>
      <p:cxnSp>
        <p:nvCxnSpPr>
          <p:cNvPr id="935" name="Google Shape;935;p71"/>
          <p:cNvCxnSpPr>
            <a:stCxn id="917" idx="1"/>
            <a:endCxn id="925" idx="1"/>
          </p:cNvCxnSpPr>
          <p:nvPr/>
        </p:nvCxnSpPr>
        <p:spPr>
          <a:xfrm>
            <a:off x="5654561" y="1358459"/>
            <a:ext cx="600" cy="3427800"/>
          </a:xfrm>
          <a:prstGeom prst="bentConnector3">
            <a:avLst>
              <a:gd name="adj1" fmla="val -35983333"/>
            </a:avLst>
          </a:prstGeom>
          <a:noFill/>
          <a:ln w="9525" cap="flat" cmpd="sng">
            <a:solidFill>
              <a:schemeClr val="dk1"/>
            </a:solidFill>
            <a:prstDash val="solid"/>
            <a:miter lim="800000"/>
            <a:headEnd type="none" w="sm" len="sm"/>
            <a:tailEnd type="none" w="sm" len="sm"/>
          </a:ln>
        </p:spPr>
      </p:cxnSp>
      <p:sp>
        <p:nvSpPr>
          <p:cNvPr id="936" name="Google Shape;936;p71"/>
          <p:cNvSpPr txBox="1"/>
          <p:nvPr/>
        </p:nvSpPr>
        <p:spPr>
          <a:xfrm>
            <a:off x="5236104" y="1022877"/>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937" name="Google Shape;937;p71"/>
          <p:cNvSpPr txBox="1"/>
          <p:nvPr/>
        </p:nvSpPr>
        <p:spPr>
          <a:xfrm>
            <a:off x="5341045" y="1781991"/>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938" name="Google Shape;938;p71"/>
          <p:cNvSpPr txBox="1"/>
          <p:nvPr/>
        </p:nvSpPr>
        <p:spPr>
          <a:xfrm>
            <a:off x="4132105" y="2730246"/>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939" name="Google Shape;939;p71"/>
          <p:cNvSpPr txBox="1"/>
          <p:nvPr/>
        </p:nvSpPr>
        <p:spPr>
          <a:xfrm>
            <a:off x="8396623" y="2911498"/>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940" name="Google Shape;940;p71"/>
          <p:cNvSpPr txBox="1"/>
          <p:nvPr/>
        </p:nvSpPr>
        <p:spPr>
          <a:xfrm>
            <a:off x="8270406" y="1368507"/>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941" name="Google Shape;941;p71"/>
          <p:cNvSpPr txBox="1"/>
          <p:nvPr/>
        </p:nvSpPr>
        <p:spPr>
          <a:xfrm>
            <a:off x="5034483" y="1628426"/>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942" name="Google Shape;942;p71"/>
          <p:cNvSpPr txBox="1"/>
          <p:nvPr/>
        </p:nvSpPr>
        <p:spPr>
          <a:xfrm>
            <a:off x="5014635" y="4243826"/>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943" name="Google Shape;943;p71"/>
          <p:cNvSpPr txBox="1"/>
          <p:nvPr/>
        </p:nvSpPr>
        <p:spPr>
          <a:xfrm>
            <a:off x="8737492" y="2360030"/>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sp>
        <p:nvSpPr>
          <p:cNvPr id="944" name="Google Shape;944;p71"/>
          <p:cNvSpPr txBox="1"/>
          <p:nvPr/>
        </p:nvSpPr>
        <p:spPr>
          <a:xfrm>
            <a:off x="4249065" y="4016388"/>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sp>
        <p:nvSpPr>
          <p:cNvPr id="945" name="Google Shape;945;p71"/>
          <p:cNvSpPr txBox="1"/>
          <p:nvPr/>
        </p:nvSpPr>
        <p:spPr>
          <a:xfrm>
            <a:off x="4204321" y="1650608"/>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t>
            </a:r>
            <a:endParaRPr/>
          </a:p>
        </p:txBody>
      </p:sp>
      <p:sp>
        <p:nvSpPr>
          <p:cNvPr id="946" name="Google Shape;946;p71"/>
          <p:cNvSpPr/>
          <p:nvPr/>
        </p:nvSpPr>
        <p:spPr>
          <a:xfrm>
            <a:off x="8961277" y="4628471"/>
            <a:ext cx="2657742" cy="1705733"/>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47" name="Google Shape;947;p71"/>
          <p:cNvSpPr txBox="1"/>
          <p:nvPr/>
        </p:nvSpPr>
        <p:spPr>
          <a:xfrm>
            <a:off x="8961277" y="4618677"/>
            <a:ext cx="2657742" cy="26161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Admin</a:t>
            </a:r>
            <a:endParaRPr sz="1400" b="1">
              <a:solidFill>
                <a:schemeClr val="dk1"/>
              </a:solidFill>
              <a:latin typeface="Verdana"/>
              <a:ea typeface="Verdana"/>
              <a:cs typeface="Verdana"/>
              <a:sym typeface="Verdana"/>
            </a:endParaRPr>
          </a:p>
        </p:txBody>
      </p:sp>
      <p:sp>
        <p:nvSpPr>
          <p:cNvPr id="948" name="Google Shape;948;p71"/>
          <p:cNvSpPr txBox="1"/>
          <p:nvPr/>
        </p:nvSpPr>
        <p:spPr>
          <a:xfrm>
            <a:off x="9031237" y="4862064"/>
            <a:ext cx="1830467"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Verdana"/>
                <a:ea typeface="Verdana"/>
                <a:cs typeface="Verdana"/>
                <a:sym typeface="Verdana"/>
              </a:rPr>
              <a:t>-id : long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-name : String</a:t>
            </a:r>
            <a:endParaRPr/>
          </a:p>
          <a:p>
            <a:pPr marL="0" marR="0" lvl="0" indent="0" algn="l" rtl="0">
              <a:spcBef>
                <a:spcPts val="0"/>
              </a:spcBef>
              <a:spcAft>
                <a:spcPts val="0"/>
              </a:spcAft>
              <a:buNone/>
            </a:pPr>
            <a:r>
              <a:rPr lang="en-US" sz="900" b="1">
                <a:solidFill>
                  <a:schemeClr val="dk1"/>
                </a:solidFill>
                <a:latin typeface="Verdana"/>
                <a:ea typeface="Verdana"/>
                <a:cs typeface="Verdana"/>
                <a:sym typeface="Verdana"/>
              </a:rPr>
              <a:t>-password: String</a:t>
            </a:r>
            <a:endParaRPr sz="1100" b="1">
              <a:solidFill>
                <a:schemeClr val="dk1"/>
              </a:solidFill>
              <a:latin typeface="Verdana"/>
              <a:ea typeface="Verdana"/>
              <a:cs typeface="Verdana"/>
              <a:sym typeface="Verdana"/>
            </a:endParaRPr>
          </a:p>
        </p:txBody>
      </p:sp>
      <p:cxnSp>
        <p:nvCxnSpPr>
          <p:cNvPr id="949" name="Google Shape;949;p71"/>
          <p:cNvCxnSpPr/>
          <p:nvPr/>
        </p:nvCxnSpPr>
        <p:spPr>
          <a:xfrm>
            <a:off x="8961277" y="6163288"/>
            <a:ext cx="2657742" cy="0"/>
          </a:xfrm>
          <a:prstGeom prst="straightConnector1">
            <a:avLst/>
          </a:prstGeom>
          <a:noFill/>
          <a:ln w="9525" cap="flat" cmpd="sng">
            <a:solidFill>
              <a:schemeClr val="dk1"/>
            </a:solidFill>
            <a:prstDash val="solid"/>
            <a:miter lim="800000"/>
            <a:headEnd type="none" w="sm" len="sm"/>
            <a:tailEnd type="none" w="sm" len="sm"/>
          </a:ln>
        </p:spPr>
      </p:cxnSp>
      <p:sp>
        <p:nvSpPr>
          <p:cNvPr id="950" name="Google Shape;950;p71"/>
          <p:cNvSpPr txBox="1"/>
          <p:nvPr/>
        </p:nvSpPr>
        <p:spPr>
          <a:xfrm>
            <a:off x="8191086" y="4824795"/>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sp>
        <p:nvSpPr>
          <p:cNvPr id="951" name="Google Shape;951;p71"/>
          <p:cNvSpPr txBox="1"/>
          <p:nvPr/>
        </p:nvSpPr>
        <p:spPr>
          <a:xfrm>
            <a:off x="8682742" y="5023321"/>
            <a:ext cx="31351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1">
                <a:solidFill>
                  <a:schemeClr val="dk1"/>
                </a:solidFill>
                <a:latin typeface="Verdana"/>
                <a:ea typeface="Verdana"/>
                <a:cs typeface="Verdana"/>
                <a:sym typeface="Verdana"/>
              </a:rPr>
              <a:t>1</a:t>
            </a:r>
            <a:endParaRPr/>
          </a:p>
        </p:txBody>
      </p:sp>
      <p:cxnSp>
        <p:nvCxnSpPr>
          <p:cNvPr id="952" name="Google Shape;952;p71"/>
          <p:cNvCxnSpPr/>
          <p:nvPr/>
        </p:nvCxnSpPr>
        <p:spPr>
          <a:xfrm>
            <a:off x="8242342" y="4749482"/>
            <a:ext cx="753915" cy="269633"/>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72"/>
          <p:cNvPicPr preferRelativeResize="0"/>
          <p:nvPr/>
        </p:nvPicPr>
        <p:blipFill rotWithShape="1">
          <a:blip r:embed="rId3">
            <a:alphaModFix/>
          </a:blip>
          <a:srcRect/>
          <a:stretch/>
        </p:blipFill>
        <p:spPr>
          <a:xfrm>
            <a:off x="267710" y="302384"/>
            <a:ext cx="10805674" cy="60709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pic>
        <p:nvPicPr>
          <p:cNvPr id="962" name="Google Shape;962;p73"/>
          <p:cNvPicPr preferRelativeResize="0"/>
          <p:nvPr/>
        </p:nvPicPr>
        <p:blipFill rotWithShape="1">
          <a:blip r:embed="rId3">
            <a:alphaModFix/>
          </a:blip>
          <a:srcRect/>
          <a:stretch/>
        </p:blipFill>
        <p:spPr>
          <a:xfrm>
            <a:off x="443750" y="210312"/>
            <a:ext cx="9768651" cy="58130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74"/>
          <p:cNvSpPr/>
          <p:nvPr/>
        </p:nvSpPr>
        <p:spPr>
          <a:xfrm>
            <a:off x="2632549" y="3121669"/>
            <a:ext cx="1885950" cy="7715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000" b="1">
                <a:solidFill>
                  <a:srgbClr val="000000"/>
                </a:solidFill>
                <a:latin typeface="Verdana"/>
                <a:ea typeface="Verdana"/>
                <a:cs typeface="Verdana"/>
                <a:sym typeface="Verdana"/>
              </a:rPr>
              <a:t>Search Students</a:t>
            </a:r>
            <a:endParaRPr sz="1100">
              <a:solidFill>
                <a:schemeClr val="lt1"/>
              </a:solidFill>
              <a:latin typeface="Verdana"/>
              <a:ea typeface="Verdana"/>
              <a:cs typeface="Verdana"/>
              <a:sym typeface="Verdana"/>
            </a:endParaRPr>
          </a:p>
        </p:txBody>
      </p:sp>
      <p:sp>
        <p:nvSpPr>
          <p:cNvPr id="968" name="Google Shape;968;p74"/>
          <p:cNvSpPr/>
          <p:nvPr/>
        </p:nvSpPr>
        <p:spPr>
          <a:xfrm>
            <a:off x="4794724" y="3041024"/>
            <a:ext cx="1314450" cy="7715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000">
                <a:solidFill>
                  <a:srgbClr val="000000"/>
                </a:solidFill>
                <a:latin typeface="Verdana"/>
                <a:ea typeface="Verdana"/>
                <a:cs typeface="Verdana"/>
                <a:sym typeface="Verdana"/>
              </a:rPr>
              <a:t>Update Student Data</a:t>
            </a:r>
            <a:endParaRPr sz="1100">
              <a:solidFill>
                <a:schemeClr val="lt1"/>
              </a:solidFill>
              <a:latin typeface="Verdana"/>
              <a:ea typeface="Verdana"/>
              <a:cs typeface="Verdana"/>
              <a:sym typeface="Verdana"/>
            </a:endParaRPr>
          </a:p>
        </p:txBody>
      </p:sp>
      <p:sp>
        <p:nvSpPr>
          <p:cNvPr id="969" name="Google Shape;969;p74"/>
          <p:cNvSpPr/>
          <p:nvPr/>
        </p:nvSpPr>
        <p:spPr>
          <a:xfrm>
            <a:off x="1365724" y="1821824"/>
            <a:ext cx="1504950" cy="723900"/>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100" b="1">
                <a:solidFill>
                  <a:srgbClr val="000000"/>
                </a:solidFill>
                <a:latin typeface="Verdana"/>
                <a:ea typeface="Verdana"/>
                <a:cs typeface="Verdana"/>
                <a:sym typeface="Verdana"/>
              </a:rPr>
              <a:t>Login/Register</a:t>
            </a:r>
            <a:endParaRPr sz="1100">
              <a:solidFill>
                <a:schemeClr val="lt1"/>
              </a:solidFill>
              <a:latin typeface="Verdana"/>
              <a:ea typeface="Verdana"/>
              <a:cs typeface="Verdana"/>
              <a:sym typeface="Verdana"/>
            </a:endParaRPr>
          </a:p>
        </p:txBody>
      </p:sp>
      <p:sp>
        <p:nvSpPr>
          <p:cNvPr id="970" name="Google Shape;970;p74"/>
          <p:cNvSpPr/>
          <p:nvPr/>
        </p:nvSpPr>
        <p:spPr>
          <a:xfrm>
            <a:off x="5042374" y="1231274"/>
            <a:ext cx="1038225" cy="7715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000">
                <a:solidFill>
                  <a:srgbClr val="000000"/>
                </a:solidFill>
                <a:latin typeface="Verdana"/>
                <a:ea typeface="Verdana"/>
                <a:cs typeface="Verdana"/>
                <a:sym typeface="Verdana"/>
              </a:rPr>
              <a:t>Upload Certificate</a:t>
            </a:r>
            <a:endParaRPr sz="1100">
              <a:solidFill>
                <a:schemeClr val="lt1"/>
              </a:solidFill>
              <a:latin typeface="Verdana"/>
              <a:ea typeface="Verdana"/>
              <a:cs typeface="Verdana"/>
              <a:sym typeface="Verdana"/>
            </a:endParaRPr>
          </a:p>
        </p:txBody>
      </p:sp>
      <p:sp>
        <p:nvSpPr>
          <p:cNvPr id="971" name="Google Shape;971;p74"/>
          <p:cNvSpPr/>
          <p:nvPr/>
        </p:nvSpPr>
        <p:spPr>
          <a:xfrm>
            <a:off x="2870674" y="1266834"/>
            <a:ext cx="1714500" cy="7715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100" b="1">
                <a:solidFill>
                  <a:srgbClr val="000000"/>
                </a:solidFill>
                <a:latin typeface="Verdana"/>
                <a:ea typeface="Verdana"/>
                <a:cs typeface="Verdana"/>
                <a:sym typeface="Verdana"/>
              </a:rPr>
              <a:t>Add student data</a:t>
            </a:r>
            <a:endParaRPr sz="1100">
              <a:solidFill>
                <a:schemeClr val="lt1"/>
              </a:solidFill>
              <a:latin typeface="Verdana"/>
              <a:ea typeface="Verdana"/>
              <a:cs typeface="Verdana"/>
              <a:sym typeface="Verdana"/>
            </a:endParaRPr>
          </a:p>
        </p:txBody>
      </p:sp>
      <p:cxnSp>
        <p:nvCxnSpPr>
          <p:cNvPr id="972" name="Google Shape;972;p74"/>
          <p:cNvCxnSpPr/>
          <p:nvPr/>
        </p:nvCxnSpPr>
        <p:spPr>
          <a:xfrm rot="10800000" flipH="1">
            <a:off x="2756374" y="1821189"/>
            <a:ext cx="209550" cy="180975"/>
          </a:xfrm>
          <a:prstGeom prst="straightConnector1">
            <a:avLst/>
          </a:prstGeom>
          <a:noFill/>
          <a:ln w="9525" cap="flat" cmpd="sng">
            <a:solidFill>
              <a:schemeClr val="dk1"/>
            </a:solidFill>
            <a:prstDash val="solid"/>
            <a:miter lim="800000"/>
            <a:headEnd type="none" w="sm" len="sm"/>
            <a:tailEnd type="triangle" w="med" len="med"/>
          </a:ln>
        </p:spPr>
      </p:cxnSp>
      <p:cxnSp>
        <p:nvCxnSpPr>
          <p:cNvPr id="973" name="Google Shape;973;p74"/>
          <p:cNvCxnSpPr/>
          <p:nvPr/>
        </p:nvCxnSpPr>
        <p:spPr>
          <a:xfrm rot="10800000" flipH="1">
            <a:off x="4604224" y="1642754"/>
            <a:ext cx="438150" cy="45085"/>
          </a:xfrm>
          <a:prstGeom prst="straightConnector1">
            <a:avLst/>
          </a:prstGeom>
          <a:noFill/>
          <a:ln w="9525" cap="flat" cmpd="sng">
            <a:solidFill>
              <a:schemeClr val="dk1"/>
            </a:solidFill>
            <a:prstDash val="solid"/>
            <a:miter lim="800000"/>
            <a:headEnd type="none" w="sm" len="sm"/>
            <a:tailEnd type="triangle" w="med" len="med"/>
          </a:ln>
        </p:spPr>
      </p:cxnSp>
      <p:cxnSp>
        <p:nvCxnSpPr>
          <p:cNvPr id="974" name="Google Shape;974;p74"/>
          <p:cNvCxnSpPr/>
          <p:nvPr/>
        </p:nvCxnSpPr>
        <p:spPr>
          <a:xfrm rot="10800000" flipH="1">
            <a:off x="4556599" y="3402339"/>
            <a:ext cx="238125" cy="57150"/>
          </a:xfrm>
          <a:prstGeom prst="straightConnector1">
            <a:avLst/>
          </a:prstGeom>
          <a:noFill/>
          <a:ln w="9525" cap="flat" cmpd="sng">
            <a:solidFill>
              <a:schemeClr val="dk1"/>
            </a:solidFill>
            <a:prstDash val="solid"/>
            <a:miter lim="800000"/>
            <a:headEnd type="none" w="sm" len="sm"/>
            <a:tailEnd type="triangle" w="med" len="med"/>
          </a:ln>
        </p:spPr>
      </p:cxnSp>
      <p:cxnSp>
        <p:nvCxnSpPr>
          <p:cNvPr id="975" name="Google Shape;975;p74"/>
          <p:cNvCxnSpPr/>
          <p:nvPr/>
        </p:nvCxnSpPr>
        <p:spPr>
          <a:xfrm>
            <a:off x="2499199" y="2498099"/>
            <a:ext cx="466725" cy="723900"/>
          </a:xfrm>
          <a:prstGeom prst="straightConnector1">
            <a:avLst/>
          </a:prstGeom>
          <a:noFill/>
          <a:ln w="9525" cap="flat" cmpd="sng">
            <a:solidFill>
              <a:schemeClr val="dk1"/>
            </a:solidFill>
            <a:prstDash val="solid"/>
            <a:miter lim="800000"/>
            <a:headEnd type="none" w="sm" len="sm"/>
            <a:tailEnd type="triangle" w="med" len="med"/>
          </a:ln>
        </p:spPr>
      </p:cxnSp>
      <p:sp>
        <p:nvSpPr>
          <p:cNvPr id="976" name="Google Shape;976;p74"/>
          <p:cNvSpPr/>
          <p:nvPr/>
        </p:nvSpPr>
        <p:spPr>
          <a:xfrm>
            <a:off x="1146649" y="878214"/>
            <a:ext cx="5086350" cy="3124200"/>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977" name="Google Shape;977;p74"/>
          <p:cNvSpPr/>
          <p:nvPr/>
        </p:nvSpPr>
        <p:spPr>
          <a:xfrm>
            <a:off x="2965924" y="2212349"/>
            <a:ext cx="2228850" cy="7715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000" b="1">
                <a:solidFill>
                  <a:srgbClr val="000000"/>
                </a:solidFill>
                <a:latin typeface="Verdana"/>
                <a:ea typeface="Verdana"/>
                <a:cs typeface="Verdana"/>
                <a:sym typeface="Verdana"/>
              </a:rPr>
              <a:t>Schedule Placement Drive</a:t>
            </a:r>
            <a:endParaRPr sz="1100">
              <a:solidFill>
                <a:schemeClr val="lt1"/>
              </a:solidFill>
              <a:latin typeface="Verdana"/>
              <a:ea typeface="Verdana"/>
              <a:cs typeface="Verdana"/>
              <a:sym typeface="Verdana"/>
            </a:endParaRPr>
          </a:p>
        </p:txBody>
      </p:sp>
      <p:cxnSp>
        <p:nvCxnSpPr>
          <p:cNvPr id="978" name="Google Shape;978;p74"/>
          <p:cNvCxnSpPr/>
          <p:nvPr/>
        </p:nvCxnSpPr>
        <p:spPr>
          <a:xfrm>
            <a:off x="2870674" y="2221239"/>
            <a:ext cx="304800" cy="142875"/>
          </a:xfrm>
          <a:prstGeom prst="straightConnector1">
            <a:avLst/>
          </a:prstGeom>
          <a:noFill/>
          <a:ln w="9525" cap="flat" cmpd="sng">
            <a:solidFill>
              <a:schemeClr val="dk1"/>
            </a:solidFill>
            <a:prstDash val="solid"/>
            <a:miter lim="800000"/>
            <a:headEnd type="none" w="sm" len="sm"/>
            <a:tailEnd type="triangle" w="med" len="med"/>
          </a:ln>
        </p:spPr>
      </p:cxnSp>
      <p:pic>
        <p:nvPicPr>
          <p:cNvPr id="979" name="Google Shape;979;p74"/>
          <p:cNvPicPr preferRelativeResize="0"/>
          <p:nvPr/>
        </p:nvPicPr>
        <p:blipFill rotWithShape="1">
          <a:blip r:embed="rId3">
            <a:alphaModFix/>
          </a:blip>
          <a:srcRect/>
          <a:stretch/>
        </p:blipFill>
        <p:spPr>
          <a:xfrm>
            <a:off x="293844" y="1892944"/>
            <a:ext cx="461645" cy="314325"/>
          </a:xfrm>
          <a:prstGeom prst="rect">
            <a:avLst/>
          </a:prstGeom>
          <a:noFill/>
          <a:ln>
            <a:noFill/>
          </a:ln>
        </p:spPr>
      </p:pic>
      <p:sp>
        <p:nvSpPr>
          <p:cNvPr id="980" name="Google Shape;980;p74"/>
          <p:cNvSpPr txBox="1"/>
          <p:nvPr/>
        </p:nvSpPr>
        <p:spPr>
          <a:xfrm>
            <a:off x="136364" y="2259974"/>
            <a:ext cx="847725" cy="57023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1100">
                <a:solidFill>
                  <a:schemeClr val="dk1"/>
                </a:solidFill>
                <a:latin typeface="Calibri"/>
                <a:ea typeface="Calibri"/>
                <a:cs typeface="Calibri"/>
                <a:sym typeface="Calibri"/>
              </a:rPr>
              <a:t>University/College</a:t>
            </a:r>
            <a:endParaRPr sz="1100">
              <a:solidFill>
                <a:schemeClr val="dk1"/>
              </a:solidFill>
              <a:latin typeface="Calibri"/>
              <a:ea typeface="Calibri"/>
              <a:cs typeface="Calibri"/>
              <a:sym typeface="Calibri"/>
            </a:endParaRPr>
          </a:p>
        </p:txBody>
      </p:sp>
      <p:cxnSp>
        <p:nvCxnSpPr>
          <p:cNvPr id="981" name="Google Shape;981;p74"/>
          <p:cNvCxnSpPr/>
          <p:nvPr/>
        </p:nvCxnSpPr>
        <p:spPr>
          <a:xfrm rot="10800000" flipH="1">
            <a:off x="936464" y="2202824"/>
            <a:ext cx="428625" cy="45085"/>
          </a:xfrm>
          <a:prstGeom prst="straightConnector1">
            <a:avLst/>
          </a:prstGeom>
          <a:noFill/>
          <a:ln w="9525" cap="flat" cmpd="sng">
            <a:solidFill>
              <a:schemeClr val="dk1"/>
            </a:solidFill>
            <a:prstDash val="solid"/>
            <a:miter lim="800000"/>
            <a:headEnd type="none" w="sm" len="sm"/>
            <a:tailEnd type="triangle" w="med" len="med"/>
          </a:ln>
        </p:spPr>
      </p:cxnSp>
      <p:sp>
        <p:nvSpPr>
          <p:cNvPr id="982" name="Google Shape;982;p74"/>
          <p:cNvSpPr txBox="1"/>
          <p:nvPr/>
        </p:nvSpPr>
        <p:spPr>
          <a:xfrm>
            <a:off x="1065686" y="4288481"/>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Times New Roman"/>
                <a:ea typeface="Times New Roman"/>
                <a:cs typeface="Times New Roman"/>
                <a:sym typeface="Times New Roman"/>
              </a:rPr>
              <a:t>Use case diagram for University/Colleges</a:t>
            </a:r>
            <a:endParaRPr sz="1100">
              <a:solidFill>
                <a:schemeClr val="dk1"/>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
        <p:nvSpPr>
          <p:cNvPr id="983" name="Google Shape;983;p74"/>
          <p:cNvSpPr/>
          <p:nvPr/>
        </p:nvSpPr>
        <p:spPr>
          <a:xfrm>
            <a:off x="8300241" y="4584391"/>
            <a:ext cx="1714500" cy="971550"/>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000" b="1">
                <a:solidFill>
                  <a:srgbClr val="000000"/>
                </a:solidFill>
                <a:latin typeface="Verdana"/>
                <a:ea typeface="Verdana"/>
                <a:cs typeface="Verdana"/>
                <a:sym typeface="Verdana"/>
              </a:rPr>
              <a:t>Search for  College/University</a:t>
            </a:r>
            <a:endParaRPr sz="1100">
              <a:solidFill>
                <a:schemeClr val="lt1"/>
              </a:solidFill>
              <a:latin typeface="Verdana"/>
              <a:ea typeface="Verdana"/>
              <a:cs typeface="Verdana"/>
              <a:sym typeface="Verdana"/>
            </a:endParaRPr>
          </a:p>
        </p:txBody>
      </p:sp>
      <p:sp>
        <p:nvSpPr>
          <p:cNvPr id="984" name="Google Shape;984;p74"/>
          <p:cNvSpPr/>
          <p:nvPr/>
        </p:nvSpPr>
        <p:spPr>
          <a:xfrm>
            <a:off x="7061991" y="3831916"/>
            <a:ext cx="1000125" cy="8477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100" b="1">
                <a:solidFill>
                  <a:srgbClr val="000000"/>
                </a:solidFill>
                <a:latin typeface="Verdana"/>
                <a:ea typeface="Verdana"/>
                <a:cs typeface="Verdana"/>
                <a:sym typeface="Verdana"/>
              </a:rPr>
              <a:t>Login/ Register</a:t>
            </a:r>
            <a:endParaRPr sz="1100">
              <a:solidFill>
                <a:schemeClr val="lt1"/>
              </a:solidFill>
              <a:latin typeface="Verdana"/>
              <a:ea typeface="Verdana"/>
              <a:cs typeface="Verdana"/>
              <a:sym typeface="Verdana"/>
            </a:endParaRPr>
          </a:p>
        </p:txBody>
      </p:sp>
      <p:sp>
        <p:nvSpPr>
          <p:cNvPr id="985" name="Google Shape;985;p74"/>
          <p:cNvSpPr/>
          <p:nvPr/>
        </p:nvSpPr>
        <p:spPr>
          <a:xfrm>
            <a:off x="10510041" y="3736031"/>
            <a:ext cx="1266825" cy="7715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100">
                <a:solidFill>
                  <a:srgbClr val="000000"/>
                </a:solidFill>
                <a:latin typeface="Verdana"/>
                <a:ea typeface="Verdana"/>
                <a:cs typeface="Verdana"/>
                <a:sym typeface="Verdana"/>
              </a:rPr>
              <a:t>View Certificate</a:t>
            </a:r>
            <a:endParaRPr sz="1100">
              <a:solidFill>
                <a:schemeClr val="lt1"/>
              </a:solidFill>
              <a:latin typeface="Verdana"/>
              <a:ea typeface="Verdana"/>
              <a:cs typeface="Verdana"/>
              <a:sym typeface="Verdana"/>
            </a:endParaRPr>
          </a:p>
        </p:txBody>
      </p:sp>
      <p:sp>
        <p:nvSpPr>
          <p:cNvPr id="986" name="Google Shape;986;p74"/>
          <p:cNvSpPr/>
          <p:nvPr/>
        </p:nvSpPr>
        <p:spPr>
          <a:xfrm>
            <a:off x="8424066" y="3124526"/>
            <a:ext cx="1714500" cy="7715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100" b="1">
                <a:solidFill>
                  <a:srgbClr val="000000"/>
                </a:solidFill>
                <a:latin typeface="Verdana"/>
                <a:ea typeface="Verdana"/>
                <a:cs typeface="Verdana"/>
                <a:sym typeface="Verdana"/>
              </a:rPr>
              <a:t>Search Student</a:t>
            </a:r>
            <a:endParaRPr sz="1100">
              <a:solidFill>
                <a:schemeClr val="lt1"/>
              </a:solidFill>
              <a:latin typeface="Verdana"/>
              <a:ea typeface="Verdana"/>
              <a:cs typeface="Verdana"/>
              <a:sym typeface="Verdana"/>
            </a:endParaRPr>
          </a:p>
        </p:txBody>
      </p:sp>
      <p:cxnSp>
        <p:nvCxnSpPr>
          <p:cNvPr id="987" name="Google Shape;987;p74"/>
          <p:cNvCxnSpPr/>
          <p:nvPr/>
        </p:nvCxnSpPr>
        <p:spPr>
          <a:xfrm rot="10800000" flipH="1">
            <a:off x="8062116" y="3688406"/>
            <a:ext cx="428625" cy="390525"/>
          </a:xfrm>
          <a:prstGeom prst="straightConnector1">
            <a:avLst/>
          </a:prstGeom>
          <a:noFill/>
          <a:ln w="9525" cap="flat" cmpd="sng">
            <a:solidFill>
              <a:schemeClr val="dk1"/>
            </a:solidFill>
            <a:prstDash val="solid"/>
            <a:miter lim="800000"/>
            <a:headEnd type="none" w="sm" len="sm"/>
            <a:tailEnd type="triangle" w="med" len="med"/>
          </a:ln>
        </p:spPr>
      </p:cxnSp>
      <p:cxnSp>
        <p:nvCxnSpPr>
          <p:cNvPr id="988" name="Google Shape;988;p74"/>
          <p:cNvCxnSpPr/>
          <p:nvPr/>
        </p:nvCxnSpPr>
        <p:spPr>
          <a:xfrm>
            <a:off x="10138566" y="3584266"/>
            <a:ext cx="485775" cy="314325"/>
          </a:xfrm>
          <a:prstGeom prst="straightConnector1">
            <a:avLst/>
          </a:prstGeom>
          <a:noFill/>
          <a:ln w="9525" cap="flat" cmpd="sng">
            <a:solidFill>
              <a:schemeClr val="dk1"/>
            </a:solidFill>
            <a:prstDash val="solid"/>
            <a:miter lim="800000"/>
            <a:headEnd type="none" w="sm" len="sm"/>
            <a:tailEnd type="triangle" w="med" len="med"/>
          </a:ln>
        </p:spPr>
      </p:cxnSp>
      <p:cxnSp>
        <p:nvCxnSpPr>
          <p:cNvPr id="989" name="Google Shape;989;p74"/>
          <p:cNvCxnSpPr/>
          <p:nvPr/>
        </p:nvCxnSpPr>
        <p:spPr>
          <a:xfrm>
            <a:off x="8004331" y="4498666"/>
            <a:ext cx="390525" cy="342900"/>
          </a:xfrm>
          <a:prstGeom prst="straightConnector1">
            <a:avLst/>
          </a:prstGeom>
          <a:noFill/>
          <a:ln w="9525" cap="flat" cmpd="sng">
            <a:solidFill>
              <a:schemeClr val="dk1"/>
            </a:solidFill>
            <a:prstDash val="solid"/>
            <a:miter lim="800000"/>
            <a:headEnd type="none" w="sm" len="sm"/>
            <a:tailEnd type="triangle" w="med" len="med"/>
          </a:ln>
        </p:spPr>
      </p:cxnSp>
      <p:sp>
        <p:nvSpPr>
          <p:cNvPr id="990" name="Google Shape;990;p74"/>
          <p:cNvSpPr/>
          <p:nvPr/>
        </p:nvSpPr>
        <p:spPr>
          <a:xfrm>
            <a:off x="6842916" y="2888306"/>
            <a:ext cx="5086350" cy="3124200"/>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pic>
        <p:nvPicPr>
          <p:cNvPr id="991" name="Google Shape;991;p74"/>
          <p:cNvPicPr preferRelativeResize="0"/>
          <p:nvPr/>
        </p:nvPicPr>
        <p:blipFill rotWithShape="1">
          <a:blip r:embed="rId3">
            <a:alphaModFix/>
          </a:blip>
          <a:srcRect/>
          <a:stretch/>
        </p:blipFill>
        <p:spPr>
          <a:xfrm>
            <a:off x="5966616" y="4269431"/>
            <a:ext cx="461645" cy="314325"/>
          </a:xfrm>
          <a:prstGeom prst="rect">
            <a:avLst/>
          </a:prstGeom>
          <a:noFill/>
          <a:ln>
            <a:noFill/>
          </a:ln>
        </p:spPr>
      </p:pic>
      <p:sp>
        <p:nvSpPr>
          <p:cNvPr id="992" name="Google Shape;992;p74"/>
          <p:cNvSpPr txBox="1"/>
          <p:nvPr/>
        </p:nvSpPr>
        <p:spPr>
          <a:xfrm>
            <a:off x="5809136" y="4682181"/>
            <a:ext cx="847725" cy="38608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1100">
                <a:solidFill>
                  <a:schemeClr val="dk1"/>
                </a:solidFill>
                <a:latin typeface="Calibri"/>
                <a:ea typeface="Calibri"/>
                <a:cs typeface="Calibri"/>
                <a:sym typeface="Calibri"/>
              </a:rPr>
              <a:t>Corporate</a:t>
            </a:r>
            <a:endParaRPr sz="1100">
              <a:solidFill>
                <a:schemeClr val="dk1"/>
              </a:solidFill>
              <a:latin typeface="Calibri"/>
              <a:ea typeface="Calibri"/>
              <a:cs typeface="Calibri"/>
              <a:sym typeface="Calibri"/>
            </a:endParaRPr>
          </a:p>
        </p:txBody>
      </p:sp>
      <p:cxnSp>
        <p:nvCxnSpPr>
          <p:cNvPr id="993" name="Google Shape;993;p74"/>
          <p:cNvCxnSpPr/>
          <p:nvPr/>
        </p:nvCxnSpPr>
        <p:spPr>
          <a:xfrm rot="10800000" flipH="1">
            <a:off x="6609236" y="4350711"/>
            <a:ext cx="428625" cy="45085"/>
          </a:xfrm>
          <a:prstGeom prst="straightConnector1">
            <a:avLst/>
          </a:prstGeom>
          <a:noFill/>
          <a:ln w="9525" cap="flat" cmpd="sng">
            <a:solidFill>
              <a:schemeClr val="dk1"/>
            </a:solidFill>
            <a:prstDash val="solid"/>
            <a:miter lim="800000"/>
            <a:headEnd type="none" w="sm" len="sm"/>
            <a:tailEnd type="triangle" w="med" len="med"/>
          </a:ln>
        </p:spPr>
      </p:cxnSp>
      <p:sp>
        <p:nvSpPr>
          <p:cNvPr id="994" name="Google Shape;994;p74"/>
          <p:cNvSpPr txBox="1"/>
          <p:nvPr/>
        </p:nvSpPr>
        <p:spPr>
          <a:xfrm>
            <a:off x="6879374" y="2420501"/>
            <a:ext cx="3800475" cy="3429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Times New Roman"/>
                <a:ea typeface="Times New Roman"/>
                <a:cs typeface="Times New Roman"/>
                <a:sym typeface="Times New Roman"/>
              </a:rPr>
              <a:t>Use case diagram for Corporate</a:t>
            </a:r>
            <a:endParaRPr sz="1100">
              <a:solidFill>
                <a:schemeClr val="dk1"/>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1100">
                <a:solidFill>
                  <a:schemeClr val="dk1"/>
                </a:solidFill>
                <a:latin typeface="Calibri"/>
                <a:ea typeface="Calibri"/>
                <a:cs typeface="Calibri"/>
                <a:sym typeface="Calibri"/>
              </a:rPr>
              <a:t> </a:t>
            </a:r>
            <a:endParaRPr/>
          </a:p>
        </p:txBody>
      </p:sp>
      <p:sp>
        <p:nvSpPr>
          <p:cNvPr id="995" name="Google Shape;995;p74"/>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Times New Roman"/>
                <a:ea typeface="Times New Roman"/>
                <a:cs typeface="Times New Roman"/>
                <a:sym typeface="Times New Roman"/>
              </a:rPr>
              <a:t>Use case Diagrams</a:t>
            </a:r>
            <a:endParaRPr sz="1100">
              <a:solidFill>
                <a:schemeClr val="dk1"/>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75"/>
          <p:cNvSpPr/>
          <p:nvPr/>
        </p:nvSpPr>
        <p:spPr>
          <a:xfrm>
            <a:off x="5391150" y="3424237"/>
            <a:ext cx="1885950" cy="819150"/>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900" b="1">
                <a:solidFill>
                  <a:srgbClr val="000000"/>
                </a:solidFill>
                <a:latin typeface="Verdana"/>
                <a:ea typeface="Verdana"/>
                <a:cs typeface="Verdana"/>
                <a:sym typeface="Verdana"/>
              </a:rPr>
              <a:t>View Pending University Registration Requests</a:t>
            </a:r>
            <a:endParaRPr sz="1100">
              <a:solidFill>
                <a:schemeClr val="lt1"/>
              </a:solidFill>
              <a:latin typeface="Verdana"/>
              <a:ea typeface="Verdana"/>
              <a:cs typeface="Verdana"/>
              <a:sym typeface="Verdana"/>
            </a:endParaRPr>
          </a:p>
          <a:p>
            <a:pPr marL="0" marR="0" lvl="0" indent="0" algn="ctr" rtl="0">
              <a:lnSpc>
                <a:spcPct val="107000"/>
              </a:lnSpc>
              <a:spcBef>
                <a:spcPts val="800"/>
              </a:spcBef>
              <a:spcAft>
                <a:spcPts val="0"/>
              </a:spcAft>
              <a:buNone/>
            </a:pPr>
            <a:r>
              <a:rPr lang="en-US" sz="1000">
                <a:solidFill>
                  <a:srgbClr val="000000"/>
                </a:solidFill>
                <a:latin typeface="Verdana"/>
                <a:ea typeface="Verdana"/>
                <a:cs typeface="Verdana"/>
                <a:sym typeface="Verdana"/>
              </a:rPr>
              <a:t> </a:t>
            </a:r>
            <a:endParaRPr sz="1100">
              <a:solidFill>
                <a:schemeClr val="lt1"/>
              </a:solidFill>
              <a:latin typeface="Verdana"/>
              <a:ea typeface="Verdana"/>
              <a:cs typeface="Verdana"/>
              <a:sym typeface="Verdana"/>
            </a:endParaRPr>
          </a:p>
        </p:txBody>
      </p:sp>
      <p:sp>
        <p:nvSpPr>
          <p:cNvPr id="1001" name="Google Shape;1001;p75"/>
          <p:cNvSpPr/>
          <p:nvPr/>
        </p:nvSpPr>
        <p:spPr>
          <a:xfrm>
            <a:off x="4486275" y="2395537"/>
            <a:ext cx="1009650" cy="7715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1100" b="1">
                <a:solidFill>
                  <a:srgbClr val="000000"/>
                </a:solidFill>
                <a:latin typeface="Verdana"/>
                <a:ea typeface="Verdana"/>
                <a:cs typeface="Verdana"/>
                <a:sym typeface="Verdana"/>
              </a:rPr>
              <a:t>Login/ Register</a:t>
            </a:r>
            <a:endParaRPr sz="1100">
              <a:solidFill>
                <a:schemeClr val="lt1"/>
              </a:solidFill>
              <a:latin typeface="Verdana"/>
              <a:ea typeface="Verdana"/>
              <a:cs typeface="Verdana"/>
              <a:sym typeface="Verdana"/>
            </a:endParaRPr>
          </a:p>
        </p:txBody>
      </p:sp>
      <p:sp>
        <p:nvSpPr>
          <p:cNvPr id="1002" name="Google Shape;1002;p75"/>
          <p:cNvSpPr/>
          <p:nvPr/>
        </p:nvSpPr>
        <p:spPr>
          <a:xfrm>
            <a:off x="8077200" y="2300287"/>
            <a:ext cx="952500" cy="7715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900" b="1">
                <a:solidFill>
                  <a:srgbClr val="000000"/>
                </a:solidFill>
                <a:latin typeface="Verdana"/>
                <a:ea typeface="Verdana"/>
                <a:cs typeface="Verdana"/>
                <a:sym typeface="Verdana"/>
              </a:rPr>
              <a:t>Approve/Reject Request </a:t>
            </a:r>
            <a:endParaRPr sz="1100">
              <a:solidFill>
                <a:schemeClr val="lt1"/>
              </a:solidFill>
              <a:latin typeface="Verdana"/>
              <a:ea typeface="Verdana"/>
              <a:cs typeface="Verdana"/>
              <a:sym typeface="Verdana"/>
            </a:endParaRPr>
          </a:p>
        </p:txBody>
      </p:sp>
      <p:sp>
        <p:nvSpPr>
          <p:cNvPr id="1003" name="Google Shape;1003;p75"/>
          <p:cNvSpPr/>
          <p:nvPr/>
        </p:nvSpPr>
        <p:spPr>
          <a:xfrm>
            <a:off x="5733415" y="1852612"/>
            <a:ext cx="1895475" cy="9620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900" b="1">
                <a:solidFill>
                  <a:srgbClr val="000000"/>
                </a:solidFill>
                <a:latin typeface="Verdana"/>
                <a:ea typeface="Verdana"/>
                <a:cs typeface="Verdana"/>
                <a:sym typeface="Verdana"/>
              </a:rPr>
              <a:t>View Pending Corporate  Registration Requests</a:t>
            </a:r>
            <a:endParaRPr sz="1100">
              <a:solidFill>
                <a:schemeClr val="lt1"/>
              </a:solidFill>
              <a:latin typeface="Verdana"/>
              <a:ea typeface="Verdana"/>
              <a:cs typeface="Verdana"/>
              <a:sym typeface="Verdana"/>
            </a:endParaRPr>
          </a:p>
        </p:txBody>
      </p:sp>
      <p:cxnSp>
        <p:nvCxnSpPr>
          <p:cNvPr id="1004" name="Google Shape;1004;p75"/>
          <p:cNvCxnSpPr/>
          <p:nvPr/>
        </p:nvCxnSpPr>
        <p:spPr>
          <a:xfrm rot="10800000" flipH="1">
            <a:off x="5429250" y="2384107"/>
            <a:ext cx="347980" cy="228600"/>
          </a:xfrm>
          <a:prstGeom prst="straightConnector1">
            <a:avLst/>
          </a:prstGeom>
          <a:noFill/>
          <a:ln w="9525" cap="flat" cmpd="sng">
            <a:solidFill>
              <a:schemeClr val="dk1"/>
            </a:solidFill>
            <a:prstDash val="solid"/>
            <a:miter lim="800000"/>
            <a:headEnd type="none" w="sm" len="sm"/>
            <a:tailEnd type="triangle" w="med" len="med"/>
          </a:ln>
        </p:spPr>
      </p:cxnSp>
      <p:cxnSp>
        <p:nvCxnSpPr>
          <p:cNvPr id="1005" name="Google Shape;1005;p75"/>
          <p:cNvCxnSpPr/>
          <p:nvPr/>
        </p:nvCxnSpPr>
        <p:spPr>
          <a:xfrm>
            <a:off x="7677150" y="2386012"/>
            <a:ext cx="476250" cy="104775"/>
          </a:xfrm>
          <a:prstGeom prst="straightConnector1">
            <a:avLst/>
          </a:prstGeom>
          <a:noFill/>
          <a:ln w="9525" cap="flat" cmpd="sng">
            <a:solidFill>
              <a:schemeClr val="dk1"/>
            </a:solidFill>
            <a:prstDash val="solid"/>
            <a:miter lim="800000"/>
            <a:headEnd type="none" w="sm" len="sm"/>
            <a:tailEnd type="triangle" w="med" len="med"/>
          </a:ln>
        </p:spPr>
      </p:cxnSp>
      <p:cxnSp>
        <p:nvCxnSpPr>
          <p:cNvPr id="1006" name="Google Shape;1006;p75"/>
          <p:cNvCxnSpPr/>
          <p:nvPr/>
        </p:nvCxnSpPr>
        <p:spPr>
          <a:xfrm rot="10800000" flipH="1">
            <a:off x="7277100" y="3786187"/>
            <a:ext cx="400050" cy="76200"/>
          </a:xfrm>
          <a:prstGeom prst="straightConnector1">
            <a:avLst/>
          </a:prstGeom>
          <a:noFill/>
          <a:ln w="9525" cap="flat" cmpd="sng">
            <a:solidFill>
              <a:schemeClr val="dk1"/>
            </a:solidFill>
            <a:prstDash val="solid"/>
            <a:miter lim="800000"/>
            <a:headEnd type="none" w="sm" len="sm"/>
            <a:tailEnd type="triangle" w="med" len="med"/>
          </a:ln>
        </p:spPr>
      </p:cxnSp>
      <p:cxnSp>
        <p:nvCxnSpPr>
          <p:cNvPr id="1007" name="Google Shape;1007;p75"/>
          <p:cNvCxnSpPr/>
          <p:nvPr/>
        </p:nvCxnSpPr>
        <p:spPr>
          <a:xfrm>
            <a:off x="5353050" y="3071812"/>
            <a:ext cx="381000" cy="419100"/>
          </a:xfrm>
          <a:prstGeom prst="straightConnector1">
            <a:avLst/>
          </a:prstGeom>
          <a:noFill/>
          <a:ln w="9525" cap="flat" cmpd="sng">
            <a:solidFill>
              <a:schemeClr val="dk1"/>
            </a:solidFill>
            <a:prstDash val="solid"/>
            <a:miter lim="800000"/>
            <a:headEnd type="none" w="sm" len="sm"/>
            <a:tailEnd type="triangle" w="med" len="med"/>
          </a:ln>
        </p:spPr>
      </p:cxnSp>
      <p:sp>
        <p:nvSpPr>
          <p:cNvPr id="1008" name="Google Shape;1008;p75"/>
          <p:cNvSpPr/>
          <p:nvPr/>
        </p:nvSpPr>
        <p:spPr>
          <a:xfrm>
            <a:off x="4010025" y="1452562"/>
            <a:ext cx="5086350" cy="3124200"/>
          </a:xfrm>
          <a:prstGeom prst="rect">
            <a:avLst/>
          </a:prstGeom>
          <a:noFill/>
          <a:ln w="12700" cap="flat" cmpd="sng">
            <a:solidFill>
              <a:srgbClr val="0051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Verdana"/>
              <a:ea typeface="Verdana"/>
              <a:cs typeface="Verdana"/>
              <a:sym typeface="Verdana"/>
            </a:endParaRPr>
          </a:p>
        </p:txBody>
      </p:sp>
      <p:sp>
        <p:nvSpPr>
          <p:cNvPr id="1009" name="Google Shape;1009;p75"/>
          <p:cNvSpPr/>
          <p:nvPr/>
        </p:nvSpPr>
        <p:spPr>
          <a:xfrm>
            <a:off x="7724775" y="3424237"/>
            <a:ext cx="1352550" cy="771525"/>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7000"/>
              </a:lnSpc>
              <a:spcBef>
                <a:spcPts val="0"/>
              </a:spcBef>
              <a:spcAft>
                <a:spcPts val="0"/>
              </a:spcAft>
              <a:buNone/>
            </a:pPr>
            <a:r>
              <a:rPr lang="en-US" sz="900" b="1">
                <a:solidFill>
                  <a:srgbClr val="000000"/>
                </a:solidFill>
                <a:latin typeface="Verdana"/>
                <a:ea typeface="Verdana"/>
                <a:cs typeface="Verdana"/>
                <a:sym typeface="Verdana"/>
              </a:rPr>
              <a:t>Approve/Reject Request </a:t>
            </a:r>
            <a:endParaRPr sz="1100">
              <a:solidFill>
                <a:schemeClr val="lt1"/>
              </a:solidFill>
              <a:latin typeface="Verdana"/>
              <a:ea typeface="Verdana"/>
              <a:cs typeface="Verdana"/>
              <a:sym typeface="Verdana"/>
            </a:endParaRPr>
          </a:p>
        </p:txBody>
      </p:sp>
      <p:pic>
        <p:nvPicPr>
          <p:cNvPr id="1010" name="Google Shape;1010;p75"/>
          <p:cNvPicPr preferRelativeResize="0"/>
          <p:nvPr/>
        </p:nvPicPr>
        <p:blipFill rotWithShape="1">
          <a:blip r:embed="rId3">
            <a:alphaModFix/>
          </a:blip>
          <a:srcRect/>
          <a:stretch/>
        </p:blipFill>
        <p:spPr>
          <a:xfrm>
            <a:off x="3257550" y="2757487"/>
            <a:ext cx="461645" cy="313690"/>
          </a:xfrm>
          <a:prstGeom prst="rect">
            <a:avLst/>
          </a:prstGeom>
          <a:noFill/>
          <a:ln>
            <a:noFill/>
          </a:ln>
        </p:spPr>
      </p:pic>
      <p:sp>
        <p:nvSpPr>
          <p:cNvPr id="1011" name="Google Shape;1011;p75"/>
          <p:cNvSpPr txBox="1"/>
          <p:nvPr/>
        </p:nvSpPr>
        <p:spPr>
          <a:xfrm>
            <a:off x="3095625" y="3167062"/>
            <a:ext cx="847725" cy="38608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1100">
                <a:solidFill>
                  <a:schemeClr val="dk1"/>
                </a:solidFill>
                <a:latin typeface="Calibri"/>
                <a:ea typeface="Calibri"/>
                <a:cs typeface="Calibri"/>
                <a:sym typeface="Calibri"/>
              </a:rPr>
              <a:t>Admin</a:t>
            </a:r>
            <a:endParaRPr sz="1100">
              <a:solidFill>
                <a:schemeClr val="dk1"/>
              </a:solidFill>
              <a:latin typeface="Calibri"/>
              <a:ea typeface="Calibri"/>
              <a:cs typeface="Calibri"/>
              <a:sym typeface="Calibri"/>
            </a:endParaRPr>
          </a:p>
        </p:txBody>
      </p:sp>
      <p:cxnSp>
        <p:nvCxnSpPr>
          <p:cNvPr id="1012" name="Google Shape;1012;p75"/>
          <p:cNvCxnSpPr/>
          <p:nvPr/>
        </p:nvCxnSpPr>
        <p:spPr>
          <a:xfrm rot="10800000" flipH="1">
            <a:off x="3895725" y="2842577"/>
            <a:ext cx="590550" cy="45085"/>
          </a:xfrm>
          <a:prstGeom prst="straightConnector1">
            <a:avLst/>
          </a:prstGeom>
          <a:noFill/>
          <a:ln w="9525" cap="flat" cmpd="sng">
            <a:solidFill>
              <a:schemeClr val="dk1"/>
            </a:solidFill>
            <a:prstDash val="solid"/>
            <a:miter lim="800000"/>
            <a:headEnd type="none" w="sm" len="sm"/>
            <a:tailEnd type="triangle" w="med" len="med"/>
          </a:ln>
        </p:spPr>
      </p:cxnSp>
      <p:sp>
        <p:nvSpPr>
          <p:cNvPr id="1013" name="Google Shape;1013;p75"/>
          <p:cNvSpPr txBox="1"/>
          <p:nvPr/>
        </p:nvSpPr>
        <p:spPr>
          <a:xfrm>
            <a:off x="3943350" y="4919662"/>
            <a:ext cx="3800475" cy="4762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Times New Roman"/>
                <a:ea typeface="Times New Roman"/>
                <a:cs typeface="Times New Roman"/>
                <a:sym typeface="Times New Roman"/>
              </a:rPr>
              <a:t>Use case diagram for Admin</a:t>
            </a:r>
            <a:endParaRPr sz="1100">
              <a:solidFill>
                <a:schemeClr val="dk1"/>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1100">
                <a:solidFill>
                  <a:schemeClr val="dk1"/>
                </a:solidFill>
                <a:latin typeface="Calibri"/>
                <a:ea typeface="Calibri"/>
                <a:cs typeface="Calibri"/>
                <a:sym typeface="Calibri"/>
              </a:rPr>
              <a:t> </a:t>
            </a:r>
            <a:endParaRPr/>
          </a:p>
        </p:txBody>
      </p:sp>
      <p:sp>
        <p:nvSpPr>
          <p:cNvPr id="1014" name="Google Shape;1014;p75"/>
          <p:cNvSpPr txBox="1"/>
          <p:nvPr/>
        </p:nvSpPr>
        <p:spPr>
          <a:xfrm>
            <a:off x="1044677" y="335289"/>
            <a:ext cx="3800475" cy="295275"/>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400" b="1">
                <a:solidFill>
                  <a:schemeClr val="dk1"/>
                </a:solidFill>
                <a:latin typeface="Times New Roman"/>
                <a:ea typeface="Times New Roman"/>
                <a:cs typeface="Times New Roman"/>
                <a:sym typeface="Times New Roman"/>
              </a:rPr>
              <a:t>Use case Diagrams</a:t>
            </a:r>
            <a:endParaRPr sz="1100">
              <a:solidFill>
                <a:schemeClr val="dk1"/>
              </a:solidFill>
              <a:latin typeface="Times New Roman"/>
              <a:ea typeface="Times New Roman"/>
              <a:cs typeface="Times New Roman"/>
              <a:sym typeface="Times New Roman"/>
            </a:endParaRPr>
          </a:p>
          <a:p>
            <a:pPr marL="0" marR="0" lvl="0" indent="0" algn="l" rtl="0">
              <a:lnSpc>
                <a:spcPct val="107000"/>
              </a:lnSpc>
              <a:spcBef>
                <a:spcPts val="800"/>
              </a:spcBef>
              <a:spcAft>
                <a:spcPts val="0"/>
              </a:spcAft>
              <a:buNone/>
            </a:pPr>
            <a:r>
              <a:rPr lang="en-US" sz="1100" b="1">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611</Words>
  <Application>Microsoft Office PowerPoint</Application>
  <PresentationFormat>Custom</PresentationFormat>
  <Paragraphs>129</Paragraphs>
  <Slides>13</Slides>
  <Notes>13</Notes>
  <HiddenSlides>0</HiddenSlides>
  <MMClips>0</MMClips>
  <ScaleCrop>false</ScaleCrop>
  <HeadingPairs>
    <vt:vector size="4" baseType="variant">
      <vt:variant>
        <vt:lpstr>Theme</vt:lpstr>
      </vt:variant>
      <vt:variant>
        <vt:i4>4</vt:i4>
      </vt:variant>
      <vt:variant>
        <vt:lpstr>Slide Titles</vt:lpstr>
      </vt:variant>
      <vt:variant>
        <vt:i4>13</vt:i4>
      </vt:variant>
    </vt:vector>
  </HeadingPairs>
  <TitlesOfParts>
    <vt:vector size="17" baseType="lpstr">
      <vt:lpstr>Office Theme</vt:lpstr>
      <vt:lpstr>Content Layouts</vt:lpstr>
      <vt:lpstr>Section slides</vt:lpstr>
      <vt:lpstr>1_Content Layouts</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poonam</dc:creator>
  <cp:lastModifiedBy>Admin</cp:lastModifiedBy>
  <cp:revision>4</cp:revision>
  <dcterms:modified xsi:type="dcterms:W3CDTF">2023-07-05T08:50:20Z</dcterms:modified>
</cp:coreProperties>
</file>